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4" r:id="rId1"/>
  </p:sldMasterIdLst>
  <p:notesMasterIdLst>
    <p:notesMasterId r:id="rId27"/>
  </p:notesMasterIdLst>
  <p:sldIdLst>
    <p:sldId id="257" r:id="rId2"/>
    <p:sldId id="258" r:id="rId3"/>
    <p:sldId id="259" r:id="rId4"/>
    <p:sldId id="1639" r:id="rId5"/>
    <p:sldId id="261" r:id="rId6"/>
    <p:sldId id="1648" r:id="rId7"/>
    <p:sldId id="1664" r:id="rId8"/>
    <p:sldId id="1666" r:id="rId9"/>
    <p:sldId id="1668" r:id="rId10"/>
    <p:sldId id="342" r:id="rId11"/>
    <p:sldId id="1656" r:id="rId12"/>
    <p:sldId id="285" r:id="rId13"/>
    <p:sldId id="314" r:id="rId14"/>
    <p:sldId id="286" r:id="rId15"/>
    <p:sldId id="1662" r:id="rId16"/>
    <p:sldId id="1654" r:id="rId17"/>
    <p:sldId id="344" r:id="rId18"/>
    <p:sldId id="288" r:id="rId19"/>
    <p:sldId id="1661" r:id="rId20"/>
    <p:sldId id="326" r:id="rId21"/>
    <p:sldId id="1665" r:id="rId22"/>
    <p:sldId id="1660" r:id="rId23"/>
    <p:sldId id="337" r:id="rId24"/>
    <p:sldId id="318" r:id="rId25"/>
    <p:sldId id="303" r:id="rId2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olanath Tashema" initials="BT" lastIdx="3" clrIdx="0">
    <p:extLst>
      <p:ext uri="{19B8F6BF-5375-455C-9EA6-DF929625EA0E}">
        <p15:presenceInfo xmlns:p15="http://schemas.microsoft.com/office/powerpoint/2012/main" userId="Bholanath Tashema" providerId="None"/>
      </p:ext>
    </p:extLst>
  </p:cmAuthor>
  <p:cmAuthor id="2" name="Tashema Bholanath" initials="TB" lastIdx="3" clrIdx="1">
    <p:extLst>
      <p:ext uri="{19B8F6BF-5375-455C-9EA6-DF929625EA0E}">
        <p15:presenceInfo xmlns:p15="http://schemas.microsoft.com/office/powerpoint/2012/main" userId="S::tbholanath@health.nyc.gov::d45482c1-f3af-4ada-98d4-af0395dbc3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0099"/>
    <a:srgbClr val="B50B3C"/>
    <a:srgbClr val="E60ECC"/>
    <a:srgbClr val="FF71FF"/>
    <a:srgbClr val="FFCCFF"/>
    <a:srgbClr val="66CCFF"/>
    <a:srgbClr val="FFFFCC"/>
    <a:srgbClr val="FFF6E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6DD3D-48A9-4457-9A45-841E6E8FCFB2}" v="2692" dt="2023-10-30T00:20:30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5949" autoAdjust="0"/>
  </p:normalViewPr>
  <p:slideViewPr>
    <p:cSldViewPr snapToGrid="0">
      <p:cViewPr varScale="1">
        <p:scale>
          <a:sx n="85" d="100"/>
          <a:sy n="85" d="100"/>
        </p:scale>
        <p:origin x="139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ema Bholanath" userId="d45482c1-f3af-4ada-98d4-af0395dbc3b3" providerId="ADAL" clId="{3A56DD3D-48A9-4457-9A45-841E6E8FCFB2}"/>
    <pc:docChg chg="undo redo custSel addSld delSld modSld">
      <pc:chgData name="Tashema Bholanath" userId="d45482c1-f3af-4ada-98d4-af0395dbc3b3" providerId="ADAL" clId="{3A56DD3D-48A9-4457-9A45-841E6E8FCFB2}" dt="2023-10-30T00:30:02.352" v="4810" actId="12385"/>
      <pc:docMkLst>
        <pc:docMk/>
      </pc:docMkLst>
      <pc:sldChg chg="addSp modSp mod">
        <pc:chgData name="Tashema Bholanath" userId="d45482c1-f3af-4ada-98d4-af0395dbc3b3" providerId="ADAL" clId="{3A56DD3D-48A9-4457-9A45-841E6E8FCFB2}" dt="2023-10-29T18:00:33.576" v="2174" actId="242"/>
        <pc:sldMkLst>
          <pc:docMk/>
          <pc:sldMk cId="425937183" sldId="258"/>
        </pc:sldMkLst>
        <pc:spChg chg="add mod">
          <ac:chgData name="Tashema Bholanath" userId="d45482c1-f3af-4ada-98d4-af0395dbc3b3" providerId="ADAL" clId="{3A56DD3D-48A9-4457-9A45-841E6E8FCFB2}" dt="2023-10-29T18:00:33.576" v="2174" actId="242"/>
          <ac:spMkLst>
            <pc:docMk/>
            <pc:sldMk cId="425937183" sldId="258"/>
            <ac:spMk id="2" creationId="{43F06E66-997A-EEE0-07B7-F30E093C285A}"/>
          </ac:spMkLst>
        </pc:spChg>
      </pc:sldChg>
      <pc:sldChg chg="modSp mod">
        <pc:chgData name="Tashema Bholanath" userId="d45482c1-f3af-4ada-98d4-af0395dbc3b3" providerId="ADAL" clId="{3A56DD3D-48A9-4457-9A45-841E6E8FCFB2}" dt="2023-10-29T19:14:42.573" v="2979" actId="403"/>
        <pc:sldMkLst>
          <pc:docMk/>
          <pc:sldMk cId="3750797470" sldId="259"/>
        </pc:sldMkLst>
        <pc:spChg chg="mod">
          <ac:chgData name="Tashema Bholanath" userId="d45482c1-f3af-4ada-98d4-af0395dbc3b3" providerId="ADAL" clId="{3A56DD3D-48A9-4457-9A45-841E6E8FCFB2}" dt="2023-10-29T19:14:42.573" v="2979" actId="403"/>
          <ac:spMkLst>
            <pc:docMk/>
            <pc:sldMk cId="3750797470" sldId="259"/>
            <ac:spMk id="5" creationId="{00000000-0000-0000-0000-000000000000}"/>
          </ac:spMkLst>
        </pc:spChg>
      </pc:sldChg>
      <pc:sldChg chg="addSp delSp modSp del mod">
        <pc:chgData name="Tashema Bholanath" userId="d45482c1-f3af-4ada-98d4-af0395dbc3b3" providerId="ADAL" clId="{3A56DD3D-48A9-4457-9A45-841E6E8FCFB2}" dt="2023-10-29T17:20:35.588" v="874" actId="2696"/>
        <pc:sldMkLst>
          <pc:docMk/>
          <pc:sldMk cId="1921706946" sldId="260"/>
        </pc:sldMkLst>
        <pc:spChg chg="add mod">
          <ac:chgData name="Tashema Bholanath" userId="d45482c1-f3af-4ada-98d4-af0395dbc3b3" providerId="ADAL" clId="{3A56DD3D-48A9-4457-9A45-841E6E8FCFB2}" dt="2023-10-29T16:54:04.115" v="113" actId="20577"/>
          <ac:spMkLst>
            <pc:docMk/>
            <pc:sldMk cId="1921706946" sldId="260"/>
            <ac:spMk id="2" creationId="{A783C892-455B-984B-7BBD-3FEECFA24278}"/>
          </ac:spMkLst>
        </pc:spChg>
        <pc:spChg chg="del">
          <ac:chgData name="Tashema Bholanath" userId="d45482c1-f3af-4ada-98d4-af0395dbc3b3" providerId="ADAL" clId="{3A56DD3D-48A9-4457-9A45-841E6E8FCFB2}" dt="2023-10-29T16:53:46.553" v="84" actId="21"/>
          <ac:spMkLst>
            <pc:docMk/>
            <pc:sldMk cId="1921706946" sldId="260"/>
            <ac:spMk id="7" creationId="{00000000-0000-0000-0000-000000000000}"/>
          </ac:spMkLst>
        </pc:spChg>
      </pc:sldChg>
      <pc:sldChg chg="modSp mod modAnim modNotesTx">
        <pc:chgData name="Tashema Bholanath" userId="d45482c1-f3af-4ada-98d4-af0395dbc3b3" providerId="ADAL" clId="{3A56DD3D-48A9-4457-9A45-841E6E8FCFB2}" dt="2023-10-29T19:15:15.723" v="2985" actId="404"/>
        <pc:sldMkLst>
          <pc:docMk/>
          <pc:sldMk cId="677536847" sldId="261"/>
        </pc:sldMkLst>
        <pc:spChg chg="mod">
          <ac:chgData name="Tashema Bholanath" userId="d45482c1-f3af-4ada-98d4-af0395dbc3b3" providerId="ADAL" clId="{3A56DD3D-48A9-4457-9A45-841E6E8FCFB2}" dt="2023-10-29T19:15:15.723" v="2985" actId="404"/>
          <ac:spMkLst>
            <pc:docMk/>
            <pc:sldMk cId="677536847" sldId="261"/>
            <ac:spMk id="6" creationId="{00000000-0000-0000-0000-000000000000}"/>
          </ac:spMkLst>
        </pc:spChg>
        <pc:graphicFrameChg chg="mod modGraphic">
          <ac:chgData name="Tashema Bholanath" userId="d45482c1-f3af-4ada-98d4-af0395dbc3b3" providerId="ADAL" clId="{3A56DD3D-48A9-4457-9A45-841E6E8FCFB2}" dt="2023-10-29T17:25:40.935" v="997" actId="20577"/>
          <ac:graphicFrameMkLst>
            <pc:docMk/>
            <pc:sldMk cId="677536847" sldId="261"/>
            <ac:graphicFrameMk id="13" creationId="{00000000-0000-0000-0000-000000000000}"/>
          </ac:graphicFrameMkLst>
        </pc:graphicFrameChg>
      </pc:sldChg>
      <pc:sldChg chg="modSp del mod">
        <pc:chgData name="Tashema Bholanath" userId="d45482c1-f3af-4ada-98d4-af0395dbc3b3" providerId="ADAL" clId="{3A56DD3D-48A9-4457-9A45-841E6E8FCFB2}" dt="2023-10-29T17:52:12.226" v="1451" actId="2696"/>
        <pc:sldMkLst>
          <pc:docMk/>
          <pc:sldMk cId="344914355" sldId="263"/>
        </pc:sldMkLst>
        <pc:spChg chg="mod">
          <ac:chgData name="Tashema Bholanath" userId="d45482c1-f3af-4ada-98d4-af0395dbc3b3" providerId="ADAL" clId="{3A56DD3D-48A9-4457-9A45-841E6E8FCFB2}" dt="2023-10-29T17:29:01.089" v="1073" actId="1076"/>
          <ac:spMkLst>
            <pc:docMk/>
            <pc:sldMk cId="344914355" sldId="263"/>
            <ac:spMk id="2" creationId="{135F3100-AC87-4AF3-AAB2-B73FD040917E}"/>
          </ac:spMkLst>
        </pc:spChg>
        <pc:spChg chg="mod">
          <ac:chgData name="Tashema Bholanath" userId="d45482c1-f3af-4ada-98d4-af0395dbc3b3" providerId="ADAL" clId="{3A56DD3D-48A9-4457-9A45-841E6E8FCFB2}" dt="2023-10-29T17:29:01.089" v="1073" actId="1076"/>
          <ac:spMkLst>
            <pc:docMk/>
            <pc:sldMk cId="344914355" sldId="263"/>
            <ac:spMk id="4" creationId="{FBAE99FE-A5F4-4B41-AD45-7B9754115E48}"/>
          </ac:spMkLst>
        </pc:spChg>
        <pc:spChg chg="mod">
          <ac:chgData name="Tashema Bholanath" userId="d45482c1-f3af-4ada-98d4-af0395dbc3b3" providerId="ADAL" clId="{3A56DD3D-48A9-4457-9A45-841E6E8FCFB2}" dt="2023-10-29T17:29:01.089" v="1073" actId="1076"/>
          <ac:spMkLst>
            <pc:docMk/>
            <pc:sldMk cId="344914355" sldId="263"/>
            <ac:spMk id="5" creationId="{41DAE390-F335-4B2D-AD92-64F1DBBFD0AE}"/>
          </ac:spMkLst>
        </pc:spChg>
        <pc:spChg chg="mod">
          <ac:chgData name="Tashema Bholanath" userId="d45482c1-f3af-4ada-98d4-af0395dbc3b3" providerId="ADAL" clId="{3A56DD3D-48A9-4457-9A45-841E6E8FCFB2}" dt="2023-10-29T17:29:01.089" v="1073" actId="1076"/>
          <ac:spMkLst>
            <pc:docMk/>
            <pc:sldMk cId="344914355" sldId="263"/>
            <ac:spMk id="6" creationId="{7A3D9297-AA67-4FE9-B9DA-39771CA8A636}"/>
          </ac:spMkLst>
        </pc:spChg>
        <pc:spChg chg="mod">
          <ac:chgData name="Tashema Bholanath" userId="d45482c1-f3af-4ada-98d4-af0395dbc3b3" providerId="ADAL" clId="{3A56DD3D-48A9-4457-9A45-841E6E8FCFB2}" dt="2023-10-29T17:28:37.807" v="1072" actId="1076"/>
          <ac:spMkLst>
            <pc:docMk/>
            <pc:sldMk cId="344914355" sldId="263"/>
            <ac:spMk id="7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17:27:22.585" v="1014" actId="1036"/>
          <ac:spMkLst>
            <pc:docMk/>
            <pc:sldMk cId="344914355" sldId="263"/>
            <ac:spMk id="14" creationId="{00000000-0000-0000-0000-000000000000}"/>
          </ac:spMkLst>
        </pc:spChg>
        <pc:graphicFrameChg chg="mod">
          <ac:chgData name="Tashema Bholanath" userId="d45482c1-f3af-4ada-98d4-af0395dbc3b3" providerId="ADAL" clId="{3A56DD3D-48A9-4457-9A45-841E6E8FCFB2}" dt="2023-10-29T17:29:12.573" v="1090" actId="1035"/>
          <ac:graphicFrameMkLst>
            <pc:docMk/>
            <pc:sldMk cId="344914355" sldId="263"/>
            <ac:graphicFrameMk id="8" creationId="{00000000-0000-0000-0000-000000000000}"/>
          </ac:graphicFrameMkLst>
        </pc:graphicFrameChg>
      </pc:sldChg>
      <pc:sldChg chg="modSp mod modAnim">
        <pc:chgData name="Tashema Bholanath" userId="d45482c1-f3af-4ada-98d4-af0395dbc3b3" providerId="ADAL" clId="{3A56DD3D-48A9-4457-9A45-841E6E8FCFB2}" dt="2023-10-30T00:10:07.945" v="4394" actId="14100"/>
        <pc:sldMkLst>
          <pc:docMk/>
          <pc:sldMk cId="3971786384" sldId="285"/>
        </pc:sldMkLst>
        <pc:spChg chg="mod">
          <ac:chgData name="Tashema Bholanath" userId="d45482c1-f3af-4ada-98d4-af0395dbc3b3" providerId="ADAL" clId="{3A56DD3D-48A9-4457-9A45-841E6E8FCFB2}" dt="2023-10-29T19:16:14.037" v="3003" actId="404"/>
          <ac:spMkLst>
            <pc:docMk/>
            <pc:sldMk cId="3971786384" sldId="285"/>
            <ac:spMk id="2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37:09.861" v="4151" actId="207"/>
          <ac:spMkLst>
            <pc:docMk/>
            <pc:sldMk cId="3971786384" sldId="285"/>
            <ac:spMk id="11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36:20.274" v="4146" actId="1076"/>
          <ac:spMkLst>
            <pc:docMk/>
            <pc:sldMk cId="3971786384" sldId="285"/>
            <ac:spMk id="14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37:38.738" v="4154" actId="122"/>
          <ac:spMkLst>
            <pc:docMk/>
            <pc:sldMk cId="3971786384" sldId="285"/>
            <ac:spMk id="17" creationId="{00000000-0000-0000-0000-000000000000}"/>
          </ac:spMkLst>
        </pc:spChg>
        <pc:graphicFrameChg chg="mod">
          <ac:chgData name="Tashema Bholanath" userId="d45482c1-f3af-4ada-98d4-af0395dbc3b3" providerId="ADAL" clId="{3A56DD3D-48A9-4457-9A45-841E6E8FCFB2}" dt="2023-10-29T21:37:16.745" v="4152" actId="207"/>
          <ac:graphicFrameMkLst>
            <pc:docMk/>
            <pc:sldMk cId="3971786384" sldId="285"/>
            <ac:graphicFrameMk id="7" creationId="{00000000-0000-0000-0000-000000000000}"/>
          </ac:graphicFrameMkLst>
        </pc:graphicFrameChg>
        <pc:graphicFrameChg chg="mod">
          <ac:chgData name="Tashema Bholanath" userId="d45482c1-f3af-4ada-98d4-af0395dbc3b3" providerId="ADAL" clId="{3A56DD3D-48A9-4457-9A45-841E6E8FCFB2}" dt="2023-10-30T00:10:07.945" v="4394" actId="14100"/>
          <ac:graphicFrameMkLst>
            <pc:docMk/>
            <pc:sldMk cId="3971786384" sldId="285"/>
            <ac:graphicFrameMk id="12" creationId="{00000000-0000-0000-0000-000000000000}"/>
          </ac:graphicFrameMkLst>
        </pc:graphicFrameChg>
      </pc:sldChg>
      <pc:sldChg chg="addSp delSp modSp mod addAnim delAnim modAnim">
        <pc:chgData name="Tashema Bholanath" userId="d45482c1-f3af-4ada-98d4-af0395dbc3b3" providerId="ADAL" clId="{3A56DD3D-48A9-4457-9A45-841E6E8FCFB2}" dt="2023-10-29T21:32:59.520" v="4129" actId="404"/>
        <pc:sldMkLst>
          <pc:docMk/>
          <pc:sldMk cId="2865138303" sldId="286"/>
        </pc:sldMkLst>
        <pc:spChg chg="mod">
          <ac:chgData name="Tashema Bholanath" userId="d45482c1-f3af-4ada-98d4-af0395dbc3b3" providerId="ADAL" clId="{3A56DD3D-48A9-4457-9A45-841E6E8FCFB2}" dt="2023-10-29T21:27:10.004" v="4086" actId="1036"/>
          <ac:spMkLst>
            <pc:docMk/>
            <pc:sldMk cId="2865138303" sldId="286"/>
            <ac:spMk id="2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21:27:33.703" v="4088" actId="21"/>
          <ac:spMkLst>
            <pc:docMk/>
            <pc:sldMk cId="2865138303" sldId="286"/>
            <ac:spMk id="4" creationId="{1EC2153E-3D89-CA35-ADA6-788792B6C76A}"/>
          </ac:spMkLst>
        </pc:spChg>
        <pc:spChg chg="mod">
          <ac:chgData name="Tashema Bholanath" userId="d45482c1-f3af-4ada-98d4-af0395dbc3b3" providerId="ADAL" clId="{3A56DD3D-48A9-4457-9A45-841E6E8FCFB2}" dt="2023-10-29T21:25:50.464" v="4022" actId="122"/>
          <ac:spMkLst>
            <pc:docMk/>
            <pc:sldMk cId="2865138303" sldId="286"/>
            <ac:spMk id="9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25:34.968" v="4020" actId="20577"/>
          <ac:spMkLst>
            <pc:docMk/>
            <pc:sldMk cId="2865138303" sldId="286"/>
            <ac:spMk id="10" creationId="{00000000-0000-0000-0000-000000000000}"/>
          </ac:spMkLst>
        </pc:spChg>
        <pc:graphicFrameChg chg="add del mod">
          <ac:chgData name="Tashema Bholanath" userId="d45482c1-f3af-4ada-98d4-af0395dbc3b3" providerId="ADAL" clId="{3A56DD3D-48A9-4457-9A45-841E6E8FCFB2}" dt="2023-10-29T21:32:59.520" v="4129" actId="404"/>
          <ac:graphicFrameMkLst>
            <pc:docMk/>
            <pc:sldMk cId="2865138303" sldId="286"/>
            <ac:graphicFrameMk id="13" creationId="{00000000-0000-0000-0000-000000000000}"/>
          </ac:graphicFrameMkLst>
        </pc:graphicFrameChg>
      </pc:sldChg>
      <pc:sldChg chg="modSp mod modAnim">
        <pc:chgData name="Tashema Bholanath" userId="d45482c1-f3af-4ada-98d4-af0395dbc3b3" providerId="ADAL" clId="{3A56DD3D-48A9-4457-9A45-841E6E8FCFB2}" dt="2023-10-30T00:01:41.647" v="4389"/>
        <pc:sldMkLst>
          <pc:docMk/>
          <pc:sldMk cId="1409663569" sldId="288"/>
        </pc:sldMkLst>
        <pc:spChg chg="mod">
          <ac:chgData name="Tashema Bholanath" userId="d45482c1-f3af-4ada-98d4-af0395dbc3b3" providerId="ADAL" clId="{3A56DD3D-48A9-4457-9A45-841E6E8FCFB2}" dt="2023-10-29T23:46:56.659" v="4362" actId="1035"/>
          <ac:spMkLst>
            <pc:docMk/>
            <pc:sldMk cId="1409663569" sldId="288"/>
            <ac:spMk id="2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38:58.764" v="4157" actId="122"/>
          <ac:spMkLst>
            <pc:docMk/>
            <pc:sldMk cId="1409663569" sldId="288"/>
            <ac:spMk id="9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39:16.354" v="4160" actId="14100"/>
          <ac:spMkLst>
            <pc:docMk/>
            <pc:sldMk cId="1409663569" sldId="288"/>
            <ac:spMk id="10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41:09.067" v="4177" actId="14100"/>
          <ac:spMkLst>
            <pc:docMk/>
            <pc:sldMk cId="1409663569" sldId="288"/>
            <ac:spMk id="13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41:22.756" v="4180" actId="14100"/>
          <ac:spMkLst>
            <pc:docMk/>
            <pc:sldMk cId="1409663569" sldId="288"/>
            <ac:spMk id="14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42:39.475" v="4188" actId="1076"/>
          <ac:spMkLst>
            <pc:docMk/>
            <pc:sldMk cId="1409663569" sldId="288"/>
            <ac:spMk id="15" creationId="{00000000-0000-0000-0000-000000000000}"/>
          </ac:spMkLst>
        </pc:spChg>
        <pc:graphicFrameChg chg="mod">
          <ac:chgData name="Tashema Bholanath" userId="d45482c1-f3af-4ada-98d4-af0395dbc3b3" providerId="ADAL" clId="{3A56DD3D-48A9-4457-9A45-841E6E8FCFB2}" dt="2023-10-30T00:00:07.170" v="4377"/>
          <ac:graphicFrameMkLst>
            <pc:docMk/>
            <pc:sldMk cId="1409663569" sldId="288"/>
            <ac:graphicFrameMk id="6" creationId="{00000000-0000-0000-0000-000000000000}"/>
          </ac:graphicFrameMkLst>
        </pc:graphicFrameChg>
        <pc:graphicFrameChg chg="mod">
          <ac:chgData name="Tashema Bholanath" userId="d45482c1-f3af-4ada-98d4-af0395dbc3b3" providerId="ADAL" clId="{3A56DD3D-48A9-4457-9A45-841E6E8FCFB2}" dt="2023-10-30T00:01:41.647" v="4389"/>
          <ac:graphicFrameMkLst>
            <pc:docMk/>
            <pc:sldMk cId="1409663569" sldId="288"/>
            <ac:graphicFrameMk id="11" creationId="{00000000-0000-0000-0000-000000000000}"/>
          </ac:graphicFrameMkLst>
        </pc:graphicFrameChg>
      </pc:sldChg>
      <pc:sldChg chg="modSp del mod">
        <pc:chgData name="Tashema Bholanath" userId="d45482c1-f3af-4ada-98d4-af0395dbc3b3" providerId="ADAL" clId="{3A56DD3D-48A9-4457-9A45-841E6E8FCFB2}" dt="2023-10-29T20:59:41.291" v="3887" actId="2696"/>
        <pc:sldMkLst>
          <pc:docMk/>
          <pc:sldMk cId="3862488343" sldId="296"/>
        </pc:sldMkLst>
        <pc:spChg chg="mod">
          <ac:chgData name="Tashema Bholanath" userId="d45482c1-f3af-4ada-98d4-af0395dbc3b3" providerId="ADAL" clId="{3A56DD3D-48A9-4457-9A45-841E6E8FCFB2}" dt="2023-10-29T20:41:00.883" v="3803" actId="14100"/>
          <ac:spMkLst>
            <pc:docMk/>
            <pc:sldMk cId="3862488343" sldId="296"/>
            <ac:spMk id="13" creationId="{00000000-0000-0000-0000-000000000000}"/>
          </ac:spMkLst>
        </pc:spChg>
      </pc:sldChg>
      <pc:sldChg chg="addSp modSp mod modAnim">
        <pc:chgData name="Tashema Bholanath" userId="d45482c1-f3af-4ada-98d4-af0395dbc3b3" providerId="ADAL" clId="{3A56DD3D-48A9-4457-9A45-841E6E8FCFB2}" dt="2023-10-29T20:42:58.605" v="3821" actId="404"/>
        <pc:sldMkLst>
          <pc:docMk/>
          <pc:sldMk cId="1982263981" sldId="303"/>
        </pc:sldMkLst>
        <pc:spChg chg="mod">
          <ac:chgData name="Tashema Bholanath" userId="d45482c1-f3af-4ada-98d4-af0395dbc3b3" providerId="ADAL" clId="{3A56DD3D-48A9-4457-9A45-841E6E8FCFB2}" dt="2023-10-29T20:42:58.605" v="3821" actId="404"/>
          <ac:spMkLst>
            <pc:docMk/>
            <pc:sldMk cId="1982263981" sldId="303"/>
            <ac:spMk id="7" creationId="{00000000-0000-0000-0000-000000000000}"/>
          </ac:spMkLst>
        </pc:spChg>
        <pc:grpChg chg="mod">
          <ac:chgData name="Tashema Bholanath" userId="d45482c1-f3af-4ada-98d4-af0395dbc3b3" providerId="ADAL" clId="{3A56DD3D-48A9-4457-9A45-841E6E8FCFB2}" dt="2023-10-29T15:50:49.872" v="6" actId="164"/>
          <ac:grpSpMkLst>
            <pc:docMk/>
            <pc:sldMk cId="1982263981" sldId="303"/>
            <ac:grpSpMk id="2" creationId="{9D7E8339-01B0-4805-9FAF-1910B465BBD1}"/>
          </ac:grpSpMkLst>
        </pc:grpChg>
        <pc:grpChg chg="add mod">
          <ac:chgData name="Tashema Bholanath" userId="d45482c1-f3af-4ada-98d4-af0395dbc3b3" providerId="ADAL" clId="{3A56DD3D-48A9-4457-9A45-841E6E8FCFB2}" dt="2023-10-29T15:50:49.872" v="6" actId="164"/>
          <ac:grpSpMkLst>
            <pc:docMk/>
            <pc:sldMk cId="1982263981" sldId="303"/>
            <ac:grpSpMk id="4" creationId="{7574A990-B15C-8CF3-A3C5-AFD28FCC36B3}"/>
          </ac:grpSpMkLst>
        </pc:grpChg>
        <pc:picChg chg="mod">
          <ac:chgData name="Tashema Bholanath" userId="d45482c1-f3af-4ada-98d4-af0395dbc3b3" providerId="ADAL" clId="{3A56DD3D-48A9-4457-9A45-841E6E8FCFB2}" dt="2023-10-29T15:50:49.872" v="6" actId="164"/>
          <ac:picMkLst>
            <pc:docMk/>
            <pc:sldMk cId="1982263981" sldId="303"/>
            <ac:picMk id="19" creationId="{00000000-0000-0000-0000-000000000000}"/>
          </ac:picMkLst>
        </pc:picChg>
      </pc:sldChg>
      <pc:sldChg chg="modSp mod">
        <pc:chgData name="Tashema Bholanath" userId="d45482c1-f3af-4ada-98d4-af0395dbc3b3" providerId="ADAL" clId="{3A56DD3D-48A9-4457-9A45-841E6E8FCFB2}" dt="2023-10-29T21:38:18.642" v="4155" actId="14100"/>
        <pc:sldMkLst>
          <pc:docMk/>
          <pc:sldMk cId="3401416839" sldId="314"/>
        </pc:sldMkLst>
        <pc:spChg chg="mod">
          <ac:chgData name="Tashema Bholanath" userId="d45482c1-f3af-4ada-98d4-af0395dbc3b3" providerId="ADAL" clId="{3A56DD3D-48A9-4457-9A45-841E6E8FCFB2}" dt="2023-10-29T21:38:18.642" v="4155" actId="14100"/>
          <ac:spMkLst>
            <pc:docMk/>
            <pc:sldMk cId="3401416839" sldId="314"/>
            <ac:spMk id="8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19:16:20.916" v="3004" actId="404"/>
          <ac:spMkLst>
            <pc:docMk/>
            <pc:sldMk cId="3401416839" sldId="314"/>
            <ac:spMk id="10" creationId="{00000000-0000-0000-0000-000000000000}"/>
          </ac:spMkLst>
        </pc:spChg>
        <pc:graphicFrameChg chg="mod">
          <ac:chgData name="Tashema Bholanath" userId="d45482c1-f3af-4ada-98d4-af0395dbc3b3" providerId="ADAL" clId="{3A56DD3D-48A9-4457-9A45-841E6E8FCFB2}" dt="2023-10-29T18:26:00.492" v="2561"/>
          <ac:graphicFrameMkLst>
            <pc:docMk/>
            <pc:sldMk cId="3401416839" sldId="314"/>
            <ac:graphicFrameMk id="23" creationId="{00000000-0000-0000-0000-000000000000}"/>
          </ac:graphicFrameMkLst>
        </pc:graphicFrameChg>
        <pc:graphicFrameChg chg="mod">
          <ac:chgData name="Tashema Bholanath" userId="d45482c1-f3af-4ada-98d4-af0395dbc3b3" providerId="ADAL" clId="{3A56DD3D-48A9-4457-9A45-841E6E8FCFB2}" dt="2023-10-29T18:26:08.027" v="2562"/>
          <ac:graphicFrameMkLst>
            <pc:docMk/>
            <pc:sldMk cId="3401416839" sldId="314"/>
            <ac:graphicFrameMk id="31" creationId="{00000000-0000-0000-0000-000000000000}"/>
          </ac:graphicFrameMkLst>
        </pc:graphicFrameChg>
        <pc:picChg chg="mod">
          <ac:chgData name="Tashema Bholanath" userId="d45482c1-f3af-4ada-98d4-af0395dbc3b3" providerId="ADAL" clId="{3A56DD3D-48A9-4457-9A45-841E6E8FCFB2}" dt="2023-10-29T18:09:24.841" v="2268" actId="1076"/>
          <ac:picMkLst>
            <pc:docMk/>
            <pc:sldMk cId="3401416839" sldId="314"/>
            <ac:picMk id="11" creationId="{00000000-0000-0000-0000-000000000000}"/>
          </ac:picMkLst>
        </pc:picChg>
        <pc:picChg chg="mod">
          <ac:chgData name="Tashema Bholanath" userId="d45482c1-f3af-4ada-98d4-af0395dbc3b3" providerId="ADAL" clId="{3A56DD3D-48A9-4457-9A45-841E6E8FCFB2}" dt="2023-10-29T18:09:24.841" v="2268" actId="1076"/>
          <ac:picMkLst>
            <pc:docMk/>
            <pc:sldMk cId="3401416839" sldId="314"/>
            <ac:picMk id="12" creationId="{00000000-0000-0000-0000-000000000000}"/>
          </ac:picMkLst>
        </pc:picChg>
      </pc:sldChg>
      <pc:sldChg chg="modSp mod modAnim">
        <pc:chgData name="Tashema Bholanath" userId="d45482c1-f3af-4ada-98d4-af0395dbc3b3" providerId="ADAL" clId="{3A56DD3D-48A9-4457-9A45-841E6E8FCFB2}" dt="2023-10-29T21:02:03.486" v="3892" actId="20577"/>
        <pc:sldMkLst>
          <pc:docMk/>
          <pc:sldMk cId="1072489181" sldId="318"/>
        </pc:sldMkLst>
        <pc:spChg chg="mod">
          <ac:chgData name="Tashema Bholanath" userId="d45482c1-f3af-4ada-98d4-af0395dbc3b3" providerId="ADAL" clId="{3A56DD3D-48A9-4457-9A45-841E6E8FCFB2}" dt="2023-10-29T20:42:51.317" v="3820" actId="1035"/>
          <ac:spMkLst>
            <pc:docMk/>
            <pc:sldMk cId="1072489181" sldId="318"/>
            <ac:spMk id="2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02:03.486" v="3892" actId="20577"/>
          <ac:spMkLst>
            <pc:docMk/>
            <pc:sldMk cId="1072489181" sldId="318"/>
            <ac:spMk id="17" creationId="{00000000-0000-0000-0000-000000000000}"/>
          </ac:spMkLst>
        </pc:spChg>
        <pc:picChg chg="mod">
          <ac:chgData name="Tashema Bholanath" userId="d45482c1-f3af-4ada-98d4-af0395dbc3b3" providerId="ADAL" clId="{3A56DD3D-48A9-4457-9A45-841E6E8FCFB2}" dt="2023-10-29T15:53:57.861" v="12" actId="1076"/>
          <ac:picMkLst>
            <pc:docMk/>
            <pc:sldMk cId="1072489181" sldId="318"/>
            <ac:picMk id="7" creationId="{5373D535-13D4-4CFD-9868-2C0A1CCE8414}"/>
          </ac:picMkLst>
        </pc:picChg>
      </pc:sldChg>
      <pc:sldChg chg="modSp add del mod">
        <pc:chgData name="Tashema Bholanath" userId="d45482c1-f3af-4ada-98d4-af0395dbc3b3" providerId="ADAL" clId="{3A56DD3D-48A9-4457-9A45-841E6E8FCFB2}" dt="2023-10-29T23:42:47.091" v="4326" actId="2696"/>
        <pc:sldMkLst>
          <pc:docMk/>
          <pc:sldMk cId="1386549868" sldId="320"/>
        </pc:sldMkLst>
        <pc:spChg chg="mod">
          <ac:chgData name="Tashema Bholanath" userId="d45482c1-f3af-4ada-98d4-af0395dbc3b3" providerId="ADAL" clId="{3A56DD3D-48A9-4457-9A45-841E6E8FCFB2}" dt="2023-10-29T19:15:36.473" v="2993" actId="404"/>
          <ac:spMkLst>
            <pc:docMk/>
            <pc:sldMk cId="1386549868" sldId="320"/>
            <ac:spMk id="10" creationId="{7BAF2EFA-FBCA-4127-9E62-162F959557C9}"/>
          </ac:spMkLst>
        </pc:spChg>
      </pc:sldChg>
      <pc:sldChg chg="addSp delSp modSp mod modAnim">
        <pc:chgData name="Tashema Bholanath" userId="d45482c1-f3af-4ada-98d4-af0395dbc3b3" providerId="ADAL" clId="{3A56DD3D-48A9-4457-9A45-841E6E8FCFB2}" dt="2023-10-29T23:47:13.599" v="4363" actId="404"/>
        <pc:sldMkLst>
          <pc:docMk/>
          <pc:sldMk cId="2055617311" sldId="326"/>
        </pc:sldMkLst>
        <pc:spChg chg="mod">
          <ac:chgData name="Tashema Bholanath" userId="d45482c1-f3af-4ada-98d4-af0395dbc3b3" providerId="ADAL" clId="{3A56DD3D-48A9-4457-9A45-841E6E8FCFB2}" dt="2023-10-29T23:47:13.599" v="4363" actId="404"/>
          <ac:spMkLst>
            <pc:docMk/>
            <pc:sldMk cId="2055617311" sldId="326"/>
            <ac:spMk id="2" creationId="{9505BB6D-B324-BE5B-2CF7-05C7AEC3507D}"/>
          </ac:spMkLst>
        </pc:spChg>
        <pc:spChg chg="del">
          <ac:chgData name="Tashema Bholanath" userId="d45482c1-f3af-4ada-98d4-af0395dbc3b3" providerId="ADAL" clId="{3A56DD3D-48A9-4457-9A45-841E6E8FCFB2}" dt="2023-10-29T19:03:14.666" v="2917" actId="478"/>
          <ac:spMkLst>
            <pc:docMk/>
            <pc:sldMk cId="2055617311" sldId="326"/>
            <ac:spMk id="3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01:46.452" v="3890" actId="1076"/>
          <ac:spMkLst>
            <pc:docMk/>
            <pc:sldMk cId="2055617311" sldId="326"/>
            <ac:spMk id="5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9:00:54.986" v="2895" actId="478"/>
          <ac:spMkLst>
            <pc:docMk/>
            <pc:sldMk cId="2055617311" sldId="326"/>
            <ac:spMk id="6" creationId="{4EBF3F1D-663D-431A-2E8B-A9F165C7B64D}"/>
          </ac:spMkLst>
        </pc:spChg>
        <pc:spChg chg="del mod">
          <ac:chgData name="Tashema Bholanath" userId="d45482c1-f3af-4ada-98d4-af0395dbc3b3" providerId="ADAL" clId="{3A56DD3D-48A9-4457-9A45-841E6E8FCFB2}" dt="2023-10-29T19:09:20.920" v="2958" actId="478"/>
          <ac:spMkLst>
            <pc:docMk/>
            <pc:sldMk cId="2055617311" sldId="326"/>
            <ac:spMk id="9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9:01:28.715" v="2897"/>
          <ac:spMkLst>
            <pc:docMk/>
            <pc:sldMk cId="2055617311" sldId="326"/>
            <ac:spMk id="10" creationId="{8068EAEC-EC70-C34C-62AD-729BC180F16B}"/>
          </ac:spMkLst>
        </pc:spChg>
        <pc:spChg chg="del">
          <ac:chgData name="Tashema Bholanath" userId="d45482c1-f3af-4ada-98d4-af0395dbc3b3" providerId="ADAL" clId="{3A56DD3D-48A9-4457-9A45-841E6E8FCFB2}" dt="2023-10-29T19:01:31.074" v="2898" actId="478"/>
          <ac:spMkLst>
            <pc:docMk/>
            <pc:sldMk cId="2055617311" sldId="326"/>
            <ac:spMk id="11" creationId="{00000000-0000-0000-0000-000000000000}"/>
          </ac:spMkLst>
        </pc:spChg>
        <pc:spChg chg="add mod">
          <ac:chgData name="Tashema Bholanath" userId="d45482c1-f3af-4ada-98d4-af0395dbc3b3" providerId="ADAL" clId="{3A56DD3D-48A9-4457-9A45-841E6E8FCFB2}" dt="2023-10-29T19:07:10.648" v="2947" actId="14100"/>
          <ac:spMkLst>
            <pc:docMk/>
            <pc:sldMk cId="2055617311" sldId="326"/>
            <ac:spMk id="13" creationId="{1509BCDD-5EDF-75D2-1B7C-6F5900506286}"/>
          </ac:spMkLst>
        </pc:spChg>
        <pc:spChg chg="add del mod">
          <ac:chgData name="Tashema Bholanath" userId="d45482c1-f3af-4ada-98d4-af0395dbc3b3" providerId="ADAL" clId="{3A56DD3D-48A9-4457-9A45-841E6E8FCFB2}" dt="2023-10-29T19:02:05.276" v="2904"/>
          <ac:spMkLst>
            <pc:docMk/>
            <pc:sldMk cId="2055617311" sldId="326"/>
            <ac:spMk id="15" creationId="{CF00D1EF-EFE0-C319-7234-2E5292E24097}"/>
          </ac:spMkLst>
        </pc:spChg>
        <pc:spChg chg="add del mod">
          <ac:chgData name="Tashema Bholanath" userId="d45482c1-f3af-4ada-98d4-af0395dbc3b3" providerId="ADAL" clId="{3A56DD3D-48A9-4457-9A45-841E6E8FCFB2}" dt="2023-10-29T19:03:09.505" v="2916" actId="478"/>
          <ac:spMkLst>
            <pc:docMk/>
            <pc:sldMk cId="2055617311" sldId="326"/>
            <ac:spMk id="18" creationId="{C709AD5D-1D2E-0406-C235-E534792D43E7}"/>
          </ac:spMkLst>
        </pc:spChg>
        <pc:spChg chg="add mod">
          <ac:chgData name="Tashema Bholanath" userId="d45482c1-f3af-4ada-98d4-af0395dbc3b3" providerId="ADAL" clId="{3A56DD3D-48A9-4457-9A45-841E6E8FCFB2}" dt="2023-10-29T21:03:22.556" v="3901" actId="1076"/>
          <ac:spMkLst>
            <pc:docMk/>
            <pc:sldMk cId="2055617311" sldId="326"/>
            <ac:spMk id="19" creationId="{6911F459-FE2E-D977-FDA9-E7256B7166E0}"/>
          </ac:spMkLst>
        </pc:spChg>
        <pc:spChg chg="add mod">
          <ac:chgData name="Tashema Bholanath" userId="d45482c1-f3af-4ada-98d4-af0395dbc3b3" providerId="ADAL" clId="{3A56DD3D-48A9-4457-9A45-841E6E8FCFB2}" dt="2023-10-29T19:09:14.906" v="2956"/>
          <ac:spMkLst>
            <pc:docMk/>
            <pc:sldMk cId="2055617311" sldId="326"/>
            <ac:spMk id="21" creationId="{A1E5C70D-97F7-A0CB-9D15-3F2DBF8FE02F}"/>
          </ac:spMkLst>
        </pc:spChg>
        <pc:graphicFrameChg chg="del">
          <ac:chgData name="Tashema Bholanath" userId="d45482c1-f3af-4ada-98d4-af0395dbc3b3" providerId="ADAL" clId="{3A56DD3D-48A9-4457-9A45-841E6E8FCFB2}" dt="2023-10-29T19:00:52.194" v="2894" actId="478"/>
          <ac:graphicFrameMkLst>
            <pc:docMk/>
            <pc:sldMk cId="2055617311" sldId="326"/>
            <ac:graphicFrameMk id="7" creationId="{00000000-0000-0000-0000-000000000000}"/>
          </ac:graphicFrameMkLst>
        </pc:graphicFrameChg>
        <pc:graphicFrameChg chg="del mod">
          <ac:chgData name="Tashema Bholanath" userId="d45482c1-f3af-4ada-98d4-af0395dbc3b3" providerId="ADAL" clId="{3A56DD3D-48A9-4457-9A45-841E6E8FCFB2}" dt="2023-10-29T19:03:07.284" v="2915" actId="478"/>
          <ac:graphicFrameMkLst>
            <pc:docMk/>
            <pc:sldMk cId="2055617311" sldId="326"/>
            <ac:graphicFrameMk id="8" creationId="{00000000-0000-0000-0000-000000000000}"/>
          </ac:graphicFrameMkLst>
        </pc:graphicFrameChg>
        <pc:graphicFrameChg chg="add del mod">
          <ac:chgData name="Tashema Bholanath" userId="d45482c1-f3af-4ada-98d4-af0395dbc3b3" providerId="ADAL" clId="{3A56DD3D-48A9-4457-9A45-841E6E8FCFB2}" dt="2023-10-29T19:01:28.715" v="2897"/>
          <ac:graphicFrameMkLst>
            <pc:docMk/>
            <pc:sldMk cId="2055617311" sldId="326"/>
            <ac:graphicFrameMk id="12" creationId="{F1B9B06B-390C-FF74-CF2C-D67233A677B5}"/>
          </ac:graphicFrameMkLst>
        </pc:graphicFrameChg>
        <pc:graphicFrameChg chg="add mod">
          <ac:chgData name="Tashema Bholanath" userId="d45482c1-f3af-4ada-98d4-af0395dbc3b3" providerId="ADAL" clId="{3A56DD3D-48A9-4457-9A45-841E6E8FCFB2}" dt="2023-10-29T19:10:50.516" v="2963" actId="14100"/>
          <ac:graphicFrameMkLst>
            <pc:docMk/>
            <pc:sldMk cId="2055617311" sldId="326"/>
            <ac:graphicFrameMk id="14" creationId="{37600517-678F-3AD3-2CB8-DDC50C8A33DF}"/>
          </ac:graphicFrameMkLst>
        </pc:graphicFrameChg>
        <pc:graphicFrameChg chg="add del mod">
          <ac:chgData name="Tashema Bholanath" userId="d45482c1-f3af-4ada-98d4-af0395dbc3b3" providerId="ADAL" clId="{3A56DD3D-48A9-4457-9A45-841E6E8FCFB2}" dt="2023-10-29T19:02:05.276" v="2904"/>
          <ac:graphicFrameMkLst>
            <pc:docMk/>
            <pc:sldMk cId="2055617311" sldId="326"/>
            <ac:graphicFrameMk id="16" creationId="{05154653-7659-C6CB-5DC2-5F8FFC6539CC}"/>
          </ac:graphicFrameMkLst>
        </pc:graphicFrameChg>
        <pc:graphicFrameChg chg="add mod">
          <ac:chgData name="Tashema Bholanath" userId="d45482c1-f3af-4ada-98d4-af0395dbc3b3" providerId="ADAL" clId="{3A56DD3D-48A9-4457-9A45-841E6E8FCFB2}" dt="2023-10-29T21:03:15.862" v="3900" actId="14100"/>
          <ac:graphicFrameMkLst>
            <pc:docMk/>
            <pc:sldMk cId="2055617311" sldId="326"/>
            <ac:graphicFrameMk id="20" creationId="{E3F1C200-F82F-FCF5-BABC-9DC4C26FD22E}"/>
          </ac:graphicFrameMkLst>
        </pc:graphicFrameChg>
      </pc:sldChg>
      <pc:sldChg chg="del">
        <pc:chgData name="Tashema Bholanath" userId="d45482c1-f3af-4ada-98d4-af0395dbc3b3" providerId="ADAL" clId="{3A56DD3D-48A9-4457-9A45-841E6E8FCFB2}" dt="2023-10-29T18:25:12.235" v="2558" actId="2696"/>
        <pc:sldMkLst>
          <pc:docMk/>
          <pc:sldMk cId="3301283895" sldId="336"/>
        </pc:sldMkLst>
      </pc:sldChg>
      <pc:sldChg chg="addSp delSp modSp mod modAnim">
        <pc:chgData name="Tashema Bholanath" userId="d45482c1-f3af-4ada-98d4-af0395dbc3b3" providerId="ADAL" clId="{3A56DD3D-48A9-4457-9A45-841E6E8FCFB2}" dt="2023-10-29T21:02:09.954" v="3896" actId="20577"/>
        <pc:sldMkLst>
          <pc:docMk/>
          <pc:sldMk cId="3694987899" sldId="337"/>
        </pc:sldMkLst>
        <pc:spChg chg="add del mod">
          <ac:chgData name="Tashema Bholanath" userId="d45482c1-f3af-4ada-98d4-af0395dbc3b3" providerId="ADAL" clId="{3A56DD3D-48A9-4457-9A45-841E6E8FCFB2}" dt="2023-10-29T20:42:28.962" v="3817" actId="1035"/>
          <ac:spMkLst>
            <pc:docMk/>
            <pc:sldMk cId="3694987899" sldId="337"/>
            <ac:spMk id="2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6:03:24.645" v="64" actId="21"/>
          <ac:spMkLst>
            <pc:docMk/>
            <pc:sldMk cId="3694987899" sldId="337"/>
            <ac:spMk id="3" creationId="{3B83DC68-095A-F9D1-A967-25DF40D2CA87}"/>
          </ac:spMkLst>
        </pc:spChg>
        <pc:spChg chg="add del mod">
          <ac:chgData name="Tashema Bholanath" userId="d45482c1-f3af-4ada-98d4-af0395dbc3b3" providerId="ADAL" clId="{3A56DD3D-48A9-4457-9A45-841E6E8FCFB2}" dt="2023-10-29T20:42:18.563" v="3810" actId="21"/>
          <ac:spMkLst>
            <pc:docMk/>
            <pc:sldMk cId="3694987899" sldId="337"/>
            <ac:spMk id="12" creationId="{AC5CF1F1-2E93-C7A8-E9BF-F38BFEC5584C}"/>
          </ac:spMkLst>
        </pc:spChg>
        <pc:spChg chg="mod">
          <ac:chgData name="Tashema Bholanath" userId="d45482c1-f3af-4ada-98d4-af0395dbc3b3" providerId="ADAL" clId="{3A56DD3D-48A9-4457-9A45-841E6E8FCFB2}" dt="2023-10-29T21:02:09.954" v="3896" actId="20577"/>
          <ac:spMkLst>
            <pc:docMk/>
            <pc:sldMk cId="3694987899" sldId="337"/>
            <ac:spMk id="17" creationId="{00000000-0000-0000-0000-000000000000}"/>
          </ac:spMkLst>
        </pc:spChg>
        <pc:graphicFrameChg chg="mod modGraphic">
          <ac:chgData name="Tashema Bholanath" userId="d45482c1-f3af-4ada-98d4-af0395dbc3b3" providerId="ADAL" clId="{3A56DD3D-48A9-4457-9A45-841E6E8FCFB2}" dt="2023-10-29T16:01:07.865" v="41" actId="255"/>
          <ac:graphicFrameMkLst>
            <pc:docMk/>
            <pc:sldMk cId="3694987899" sldId="337"/>
            <ac:graphicFrameMk id="6" creationId="{5985D509-1EA0-4957-8C16-5C3C7F43BF40}"/>
          </ac:graphicFrameMkLst>
        </pc:graphicFrameChg>
        <pc:graphicFrameChg chg="mod">
          <ac:chgData name="Tashema Bholanath" userId="d45482c1-f3af-4ada-98d4-af0395dbc3b3" providerId="ADAL" clId="{3A56DD3D-48A9-4457-9A45-841E6E8FCFB2}" dt="2023-10-29T16:01:21.293" v="57" actId="20577"/>
          <ac:graphicFrameMkLst>
            <pc:docMk/>
            <pc:sldMk cId="3694987899" sldId="337"/>
            <ac:graphicFrameMk id="8" creationId="{D09C74FB-2DD3-4A38-A216-AFD2AF3DAE0A}"/>
          </ac:graphicFrameMkLst>
        </pc:graphicFrameChg>
        <pc:graphicFrameChg chg="mod">
          <ac:chgData name="Tashema Bholanath" userId="d45482c1-f3af-4ada-98d4-af0395dbc3b3" providerId="ADAL" clId="{3A56DD3D-48A9-4457-9A45-841E6E8FCFB2}" dt="2023-10-29T16:01:47.030" v="59" actId="255"/>
          <ac:graphicFrameMkLst>
            <pc:docMk/>
            <pc:sldMk cId="3694987899" sldId="337"/>
            <ac:graphicFrameMk id="9" creationId="{60D78866-B261-48F6-9E2B-0D4403010515}"/>
          </ac:graphicFrameMkLst>
        </pc:graphicFrameChg>
      </pc:sldChg>
      <pc:sldChg chg="modSp del mod">
        <pc:chgData name="Tashema Bholanath" userId="d45482c1-f3af-4ada-98d4-af0395dbc3b3" providerId="ADAL" clId="{3A56DD3D-48A9-4457-9A45-841E6E8FCFB2}" dt="2023-10-29T18:02:00.522" v="2191" actId="2696"/>
        <pc:sldMkLst>
          <pc:docMk/>
          <pc:sldMk cId="3939534871" sldId="339"/>
        </pc:sldMkLst>
        <pc:spChg chg="mod">
          <ac:chgData name="Tashema Bholanath" userId="d45482c1-f3af-4ada-98d4-af0395dbc3b3" providerId="ADAL" clId="{3A56DD3D-48A9-4457-9A45-841E6E8FCFB2}" dt="2023-10-29T17:53:05.494" v="1459" actId="1036"/>
          <ac:spMkLst>
            <pc:docMk/>
            <pc:sldMk cId="3939534871" sldId="339"/>
            <ac:spMk id="2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18:01:54.545" v="2189" actId="1076"/>
          <ac:spMkLst>
            <pc:docMk/>
            <pc:sldMk cId="3939534871" sldId="339"/>
            <ac:spMk id="4" creationId="{00000000-0000-0000-0000-000000000000}"/>
          </ac:spMkLst>
        </pc:spChg>
      </pc:sldChg>
      <pc:sldChg chg="addSp delSp modSp mod delAnim modAnim">
        <pc:chgData name="Tashema Bholanath" userId="d45482c1-f3af-4ada-98d4-af0395dbc3b3" providerId="ADAL" clId="{3A56DD3D-48A9-4457-9A45-841E6E8FCFB2}" dt="2023-10-29T23:44:34.265" v="4353"/>
        <pc:sldMkLst>
          <pc:docMk/>
          <pc:sldMk cId="4281623043" sldId="342"/>
        </pc:sldMkLst>
        <pc:spChg chg="add del mod">
          <ac:chgData name="Tashema Bholanath" userId="d45482c1-f3af-4ada-98d4-af0395dbc3b3" providerId="ADAL" clId="{3A56DD3D-48A9-4457-9A45-841E6E8FCFB2}" dt="2023-10-29T18:30:59.301" v="2586"/>
          <ac:spMkLst>
            <pc:docMk/>
            <pc:sldMk cId="4281623043" sldId="342"/>
            <ac:spMk id="3" creationId="{FADF460F-F0C7-D85B-F208-40B5BD616032}"/>
          </ac:spMkLst>
        </pc:spChg>
        <pc:spChg chg="add del mod">
          <ac:chgData name="Tashema Bholanath" userId="d45482c1-f3af-4ada-98d4-af0395dbc3b3" providerId="ADAL" clId="{3A56DD3D-48A9-4457-9A45-841E6E8FCFB2}" dt="2023-10-29T18:30:59.301" v="2586"/>
          <ac:spMkLst>
            <pc:docMk/>
            <pc:sldMk cId="4281623043" sldId="342"/>
            <ac:spMk id="4" creationId="{3FE12887-CEB8-7DFC-6C29-514229C28E93}"/>
          </ac:spMkLst>
        </pc:spChg>
        <pc:spChg chg="add del mod">
          <ac:chgData name="Tashema Bholanath" userId="d45482c1-f3af-4ada-98d4-af0395dbc3b3" providerId="ADAL" clId="{3A56DD3D-48A9-4457-9A45-841E6E8FCFB2}" dt="2023-10-29T18:30:59.301" v="2586"/>
          <ac:spMkLst>
            <pc:docMk/>
            <pc:sldMk cId="4281623043" sldId="342"/>
            <ac:spMk id="5" creationId="{80D1C822-280D-A380-B490-9C9FA70CFA46}"/>
          </ac:spMkLst>
        </pc:spChg>
        <pc:spChg chg="mod">
          <ac:chgData name="Tashema Bholanath" userId="d45482c1-f3af-4ada-98d4-af0395dbc3b3" providerId="ADAL" clId="{3A56DD3D-48A9-4457-9A45-841E6E8FCFB2}" dt="2023-10-29T18:27:08.444" v="2563" actId="1076"/>
          <ac:spMkLst>
            <pc:docMk/>
            <pc:sldMk cId="4281623043" sldId="342"/>
            <ac:spMk id="6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8:30:59.301" v="2586"/>
          <ac:spMkLst>
            <pc:docMk/>
            <pc:sldMk cId="4281623043" sldId="342"/>
            <ac:spMk id="7" creationId="{FD41F55A-0235-2E51-AAD6-A276A8007136}"/>
          </ac:spMkLst>
        </pc:spChg>
        <pc:spChg chg="add del mod">
          <ac:chgData name="Tashema Bholanath" userId="d45482c1-f3af-4ada-98d4-af0395dbc3b3" providerId="ADAL" clId="{3A56DD3D-48A9-4457-9A45-841E6E8FCFB2}" dt="2023-10-29T18:30:59.301" v="2586"/>
          <ac:spMkLst>
            <pc:docMk/>
            <pc:sldMk cId="4281623043" sldId="342"/>
            <ac:spMk id="8" creationId="{7D339980-03E2-7FAF-635B-FA8F4DFA0C9E}"/>
          </ac:spMkLst>
        </pc:spChg>
        <pc:spChg chg="mod">
          <ac:chgData name="Tashema Bholanath" userId="d45482c1-f3af-4ada-98d4-af0395dbc3b3" providerId="ADAL" clId="{3A56DD3D-48A9-4457-9A45-841E6E8FCFB2}" dt="2023-10-29T18:30:40.141" v="2578"/>
          <ac:spMkLst>
            <pc:docMk/>
            <pc:sldMk cId="4281623043" sldId="342"/>
            <ac:spMk id="10" creationId="{938FB7EC-A910-021A-7E5C-E40738084941}"/>
          </ac:spMkLst>
        </pc:spChg>
        <pc:spChg chg="mod">
          <ac:chgData name="Tashema Bholanath" userId="d45482c1-f3af-4ada-98d4-af0395dbc3b3" providerId="ADAL" clId="{3A56DD3D-48A9-4457-9A45-841E6E8FCFB2}" dt="2023-10-29T19:15:50.678" v="2996" actId="14100"/>
          <ac:spMkLst>
            <pc:docMk/>
            <pc:sldMk cId="4281623043" sldId="342"/>
            <ac:spMk id="11" creationId="{2219C096-AFF4-4AD8-962E-D95C93DCC382}"/>
          </ac:spMkLst>
        </pc:spChg>
        <pc:spChg chg="mod">
          <ac:chgData name="Tashema Bholanath" userId="d45482c1-f3af-4ada-98d4-af0395dbc3b3" providerId="ADAL" clId="{3A56DD3D-48A9-4457-9A45-841E6E8FCFB2}" dt="2023-10-29T18:30:40.141" v="2578"/>
          <ac:spMkLst>
            <pc:docMk/>
            <pc:sldMk cId="4281623043" sldId="342"/>
            <ac:spMk id="13" creationId="{B6CFCDA5-933C-9AF8-5A7F-8423C0F7E32D}"/>
          </ac:spMkLst>
        </pc:spChg>
        <pc:spChg chg="mod">
          <ac:chgData name="Tashema Bholanath" userId="d45482c1-f3af-4ada-98d4-af0395dbc3b3" providerId="ADAL" clId="{3A56DD3D-48A9-4457-9A45-841E6E8FCFB2}" dt="2023-10-29T18:46:19.350" v="2775" actId="122"/>
          <ac:spMkLst>
            <pc:docMk/>
            <pc:sldMk cId="4281623043" sldId="342"/>
            <ac:spMk id="14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18:27:20.334" v="2566" actId="122"/>
          <ac:spMkLst>
            <pc:docMk/>
            <pc:sldMk cId="4281623043" sldId="342"/>
            <ac:spMk id="15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18:30:40.141" v="2578"/>
          <ac:spMkLst>
            <pc:docMk/>
            <pc:sldMk cId="4281623043" sldId="342"/>
            <ac:spMk id="16" creationId="{394EE429-0C8D-E1F3-9A3C-77D324DCB87B}"/>
          </ac:spMkLst>
        </pc:spChg>
        <pc:spChg chg="add del mod">
          <ac:chgData name="Tashema Bholanath" userId="d45482c1-f3af-4ada-98d4-af0395dbc3b3" providerId="ADAL" clId="{3A56DD3D-48A9-4457-9A45-841E6E8FCFB2}" dt="2023-10-29T18:30:59.301" v="2586"/>
          <ac:spMkLst>
            <pc:docMk/>
            <pc:sldMk cId="4281623043" sldId="342"/>
            <ac:spMk id="17" creationId="{2E9E4AA9-BBA1-1FAF-1953-5FED4FA8FC57}"/>
          </ac:spMkLst>
        </pc:spChg>
        <pc:spChg chg="add del mod">
          <ac:chgData name="Tashema Bholanath" userId="d45482c1-f3af-4ada-98d4-af0395dbc3b3" providerId="ADAL" clId="{3A56DD3D-48A9-4457-9A45-841E6E8FCFB2}" dt="2023-10-29T18:30:59.301" v="2586"/>
          <ac:spMkLst>
            <pc:docMk/>
            <pc:sldMk cId="4281623043" sldId="342"/>
            <ac:spMk id="18" creationId="{5F6A0C5D-8C91-7D6F-69F9-EEA2E36B8ACD}"/>
          </ac:spMkLst>
        </pc:spChg>
        <pc:spChg chg="add mod">
          <ac:chgData name="Tashema Bholanath" userId="d45482c1-f3af-4ada-98d4-af0395dbc3b3" providerId="ADAL" clId="{3A56DD3D-48A9-4457-9A45-841E6E8FCFB2}" dt="2023-10-29T18:46:56.314" v="2795" actId="1037"/>
          <ac:spMkLst>
            <pc:docMk/>
            <pc:sldMk cId="4281623043" sldId="342"/>
            <ac:spMk id="19" creationId="{D9155B44-2552-F42F-E35B-55B278C9EFA2}"/>
          </ac:spMkLst>
        </pc:spChg>
        <pc:spChg chg="add del mod">
          <ac:chgData name="Tashema Bholanath" userId="d45482c1-f3af-4ada-98d4-af0395dbc3b3" providerId="ADAL" clId="{3A56DD3D-48A9-4457-9A45-841E6E8FCFB2}" dt="2023-10-29T18:38:29.776" v="2709" actId="478"/>
          <ac:spMkLst>
            <pc:docMk/>
            <pc:sldMk cId="4281623043" sldId="342"/>
            <ac:spMk id="20" creationId="{99C8F240-4692-35D5-5D7E-760068DFA5C5}"/>
          </ac:spMkLst>
        </pc:spChg>
        <pc:spChg chg="add mod">
          <ac:chgData name="Tashema Bholanath" userId="d45482c1-f3af-4ada-98d4-af0395dbc3b3" providerId="ADAL" clId="{3A56DD3D-48A9-4457-9A45-841E6E8FCFB2}" dt="2023-10-29T18:46:56.314" v="2795" actId="1037"/>
          <ac:spMkLst>
            <pc:docMk/>
            <pc:sldMk cId="4281623043" sldId="342"/>
            <ac:spMk id="21" creationId="{F81469B1-6DD7-E11A-DE48-D89FA3DD3E58}"/>
          </ac:spMkLst>
        </pc:spChg>
        <pc:spChg chg="add mod">
          <ac:chgData name="Tashema Bholanath" userId="d45482c1-f3af-4ada-98d4-af0395dbc3b3" providerId="ADAL" clId="{3A56DD3D-48A9-4457-9A45-841E6E8FCFB2}" dt="2023-10-29T18:46:56.314" v="2795" actId="1037"/>
          <ac:spMkLst>
            <pc:docMk/>
            <pc:sldMk cId="4281623043" sldId="342"/>
            <ac:spMk id="22" creationId="{47BF1FBB-9D84-3C69-29FF-A0F9ADEA08CF}"/>
          </ac:spMkLst>
        </pc:spChg>
        <pc:spChg chg="add mod">
          <ac:chgData name="Tashema Bholanath" userId="d45482c1-f3af-4ada-98d4-af0395dbc3b3" providerId="ADAL" clId="{3A56DD3D-48A9-4457-9A45-841E6E8FCFB2}" dt="2023-10-29T18:46:56.314" v="2795" actId="1037"/>
          <ac:spMkLst>
            <pc:docMk/>
            <pc:sldMk cId="4281623043" sldId="342"/>
            <ac:spMk id="23" creationId="{2151EAFF-9216-11AB-F2B5-5BF653668506}"/>
          </ac:spMkLst>
        </pc:spChg>
        <pc:spChg chg="mod">
          <ac:chgData name="Tashema Bholanath" userId="d45482c1-f3af-4ada-98d4-af0395dbc3b3" providerId="ADAL" clId="{3A56DD3D-48A9-4457-9A45-841E6E8FCFB2}" dt="2023-10-29T18:31:17.912" v="2587"/>
          <ac:spMkLst>
            <pc:docMk/>
            <pc:sldMk cId="4281623043" sldId="342"/>
            <ac:spMk id="25" creationId="{85B44485-E8F6-1409-3A75-FD04A014CED7}"/>
          </ac:spMkLst>
        </pc:spChg>
        <pc:spChg chg="mod">
          <ac:chgData name="Tashema Bholanath" userId="d45482c1-f3af-4ada-98d4-af0395dbc3b3" providerId="ADAL" clId="{3A56DD3D-48A9-4457-9A45-841E6E8FCFB2}" dt="2023-10-29T18:31:17.912" v="2587"/>
          <ac:spMkLst>
            <pc:docMk/>
            <pc:sldMk cId="4281623043" sldId="342"/>
            <ac:spMk id="26" creationId="{B5D39C21-95C9-8260-52C5-F4EB68E66E3D}"/>
          </ac:spMkLst>
        </pc:spChg>
        <pc:spChg chg="mod">
          <ac:chgData name="Tashema Bholanath" userId="d45482c1-f3af-4ada-98d4-af0395dbc3b3" providerId="ADAL" clId="{3A56DD3D-48A9-4457-9A45-841E6E8FCFB2}" dt="2023-10-29T18:31:17.912" v="2587"/>
          <ac:spMkLst>
            <pc:docMk/>
            <pc:sldMk cId="4281623043" sldId="342"/>
            <ac:spMk id="27" creationId="{F9226304-11B4-1704-9A76-5F40D9C69F85}"/>
          </ac:spMkLst>
        </pc:spChg>
        <pc:spChg chg="add mod">
          <ac:chgData name="Tashema Bholanath" userId="d45482c1-f3af-4ada-98d4-af0395dbc3b3" providerId="ADAL" clId="{3A56DD3D-48A9-4457-9A45-841E6E8FCFB2}" dt="2023-10-29T18:46:56.314" v="2795" actId="1037"/>
          <ac:spMkLst>
            <pc:docMk/>
            <pc:sldMk cId="4281623043" sldId="342"/>
            <ac:spMk id="28" creationId="{4374D53B-604A-43E1-D5B7-F4C3DD63DFB4}"/>
          </ac:spMkLst>
        </pc:spChg>
        <pc:spChg chg="add mod">
          <ac:chgData name="Tashema Bholanath" userId="d45482c1-f3af-4ada-98d4-af0395dbc3b3" providerId="ADAL" clId="{3A56DD3D-48A9-4457-9A45-841E6E8FCFB2}" dt="2023-10-29T18:46:56.314" v="2795" actId="1037"/>
          <ac:spMkLst>
            <pc:docMk/>
            <pc:sldMk cId="4281623043" sldId="342"/>
            <ac:spMk id="29" creationId="{CFA7BD38-5AF5-52E3-5403-315165AFA6D4}"/>
          </ac:spMkLst>
        </pc:spChg>
        <pc:spChg chg="add mod">
          <ac:chgData name="Tashema Bholanath" userId="d45482c1-f3af-4ada-98d4-af0395dbc3b3" providerId="ADAL" clId="{3A56DD3D-48A9-4457-9A45-841E6E8FCFB2}" dt="2023-10-29T18:46:56.314" v="2795" actId="1037"/>
          <ac:spMkLst>
            <pc:docMk/>
            <pc:sldMk cId="4281623043" sldId="342"/>
            <ac:spMk id="30" creationId="{76E01F97-63A7-AD67-7C1F-167898800034}"/>
          </ac:spMkLst>
        </pc:spChg>
        <pc:spChg chg="mod">
          <ac:chgData name="Tashema Bholanath" userId="d45482c1-f3af-4ada-98d4-af0395dbc3b3" providerId="ADAL" clId="{3A56DD3D-48A9-4457-9A45-841E6E8FCFB2}" dt="2023-10-29T18:31:17.912" v="2587"/>
          <ac:spMkLst>
            <pc:docMk/>
            <pc:sldMk cId="4281623043" sldId="342"/>
            <ac:spMk id="32" creationId="{ABBE97D7-37D2-24AE-6FE2-A3CB69286468}"/>
          </ac:spMkLst>
        </pc:spChg>
        <pc:spChg chg="mod">
          <ac:chgData name="Tashema Bholanath" userId="d45482c1-f3af-4ada-98d4-af0395dbc3b3" providerId="ADAL" clId="{3A56DD3D-48A9-4457-9A45-841E6E8FCFB2}" dt="2023-10-29T18:31:17.912" v="2587"/>
          <ac:spMkLst>
            <pc:docMk/>
            <pc:sldMk cId="4281623043" sldId="342"/>
            <ac:spMk id="33" creationId="{6EC64944-C407-78C0-E06D-6EE9C61ADBD3}"/>
          </ac:spMkLst>
        </pc:spChg>
        <pc:spChg chg="mod">
          <ac:chgData name="Tashema Bholanath" userId="d45482c1-f3af-4ada-98d4-af0395dbc3b3" providerId="ADAL" clId="{3A56DD3D-48A9-4457-9A45-841E6E8FCFB2}" dt="2023-10-29T18:31:17.912" v="2587"/>
          <ac:spMkLst>
            <pc:docMk/>
            <pc:sldMk cId="4281623043" sldId="342"/>
            <ac:spMk id="34" creationId="{66C2B69B-B1E5-1CE1-B433-ECCBD5078B7D}"/>
          </ac:spMkLst>
        </pc:spChg>
        <pc:spChg chg="mod">
          <ac:chgData name="Tashema Bholanath" userId="d45482c1-f3af-4ada-98d4-af0395dbc3b3" providerId="ADAL" clId="{3A56DD3D-48A9-4457-9A45-841E6E8FCFB2}" dt="2023-10-29T18:31:17.912" v="2587"/>
          <ac:spMkLst>
            <pc:docMk/>
            <pc:sldMk cId="4281623043" sldId="342"/>
            <ac:spMk id="35" creationId="{32AAF82A-A502-45DE-1615-3915D122F33D}"/>
          </ac:spMkLst>
        </pc:spChg>
        <pc:spChg chg="mod">
          <ac:chgData name="Tashema Bholanath" userId="d45482c1-f3af-4ada-98d4-af0395dbc3b3" providerId="ADAL" clId="{3A56DD3D-48A9-4457-9A45-841E6E8FCFB2}" dt="2023-10-29T18:31:17.912" v="2587"/>
          <ac:spMkLst>
            <pc:docMk/>
            <pc:sldMk cId="4281623043" sldId="342"/>
            <ac:spMk id="36" creationId="{0E4532DD-A52B-1921-2205-7591666CD9B4}"/>
          </ac:spMkLst>
        </pc:spChg>
        <pc:spChg chg="mod">
          <ac:chgData name="Tashema Bholanath" userId="d45482c1-f3af-4ada-98d4-af0395dbc3b3" providerId="ADAL" clId="{3A56DD3D-48A9-4457-9A45-841E6E8FCFB2}" dt="2023-10-29T18:31:17.912" v="2587"/>
          <ac:spMkLst>
            <pc:docMk/>
            <pc:sldMk cId="4281623043" sldId="342"/>
            <ac:spMk id="37" creationId="{9C656F9D-9C6C-7B28-96D3-FCA59282AB4F}"/>
          </ac:spMkLst>
        </pc:spChg>
        <pc:spChg chg="add mod">
          <ac:chgData name="Tashema Bholanath" userId="d45482c1-f3af-4ada-98d4-af0395dbc3b3" providerId="ADAL" clId="{3A56DD3D-48A9-4457-9A45-841E6E8FCFB2}" dt="2023-10-29T18:46:56.314" v="2795" actId="1037"/>
          <ac:spMkLst>
            <pc:docMk/>
            <pc:sldMk cId="4281623043" sldId="342"/>
            <ac:spMk id="38" creationId="{F672D534-F227-EA6F-4E3A-4881F617FD64}"/>
          </ac:spMkLst>
        </pc:spChg>
        <pc:spChg chg="add mod">
          <ac:chgData name="Tashema Bholanath" userId="d45482c1-f3af-4ada-98d4-af0395dbc3b3" providerId="ADAL" clId="{3A56DD3D-48A9-4457-9A45-841E6E8FCFB2}" dt="2023-10-29T18:46:56.314" v="2795" actId="1037"/>
          <ac:spMkLst>
            <pc:docMk/>
            <pc:sldMk cId="4281623043" sldId="342"/>
            <ac:spMk id="39" creationId="{DAEFD6FF-63A5-9DB0-1096-11BDAF211F29}"/>
          </ac:spMkLst>
        </pc:spChg>
        <pc:spChg chg="add del mod">
          <ac:chgData name="Tashema Bholanath" userId="d45482c1-f3af-4ada-98d4-af0395dbc3b3" providerId="ADAL" clId="{3A56DD3D-48A9-4457-9A45-841E6E8FCFB2}" dt="2023-10-29T18:37:07.546" v="2705" actId="478"/>
          <ac:spMkLst>
            <pc:docMk/>
            <pc:sldMk cId="4281623043" sldId="342"/>
            <ac:spMk id="41" creationId="{7DE91984-A37D-4109-34EB-68FC3C889AAE}"/>
          </ac:spMkLst>
        </pc:spChg>
        <pc:spChg chg="add mod ord">
          <ac:chgData name="Tashema Bholanath" userId="d45482c1-f3af-4ada-98d4-af0395dbc3b3" providerId="ADAL" clId="{3A56DD3D-48A9-4457-9A45-841E6E8FCFB2}" dt="2023-10-29T23:44:17.586" v="4352" actId="1076"/>
          <ac:spMkLst>
            <pc:docMk/>
            <pc:sldMk cId="4281623043" sldId="342"/>
            <ac:spMk id="51" creationId="{1D4C4F8C-8677-19E3-78CF-493857C0E2BD}"/>
          </ac:spMkLst>
        </pc:spChg>
        <pc:grpChg chg="add del mod">
          <ac:chgData name="Tashema Bholanath" userId="d45482c1-f3af-4ada-98d4-af0395dbc3b3" providerId="ADAL" clId="{3A56DD3D-48A9-4457-9A45-841E6E8FCFB2}" dt="2023-10-29T18:30:59.301" v="2586"/>
          <ac:grpSpMkLst>
            <pc:docMk/>
            <pc:sldMk cId="4281623043" sldId="342"/>
            <ac:grpSpMk id="9" creationId="{136524E8-6888-2EEF-8CCF-3A896BFE0D15}"/>
          </ac:grpSpMkLst>
        </pc:grpChg>
        <pc:grpChg chg="add del mod">
          <ac:chgData name="Tashema Bholanath" userId="d45482c1-f3af-4ada-98d4-af0395dbc3b3" providerId="ADAL" clId="{3A56DD3D-48A9-4457-9A45-841E6E8FCFB2}" dt="2023-10-29T18:41:33.089" v="2734" actId="478"/>
          <ac:grpSpMkLst>
            <pc:docMk/>
            <pc:sldMk cId="4281623043" sldId="342"/>
            <ac:grpSpMk id="24" creationId="{6A7FC33E-C271-210E-1E7C-0497E837A9AF}"/>
          </ac:grpSpMkLst>
        </pc:grpChg>
        <pc:grpChg chg="add del mod">
          <ac:chgData name="Tashema Bholanath" userId="d45482c1-f3af-4ada-98d4-af0395dbc3b3" providerId="ADAL" clId="{3A56DD3D-48A9-4457-9A45-841E6E8FCFB2}" dt="2023-10-29T18:42:42.979" v="2753" actId="478"/>
          <ac:grpSpMkLst>
            <pc:docMk/>
            <pc:sldMk cId="4281623043" sldId="342"/>
            <ac:grpSpMk id="31" creationId="{1168DFB3-DAB3-8EDF-5954-9AC0C98C7930}"/>
          </ac:grpSpMkLst>
        </pc:grpChg>
        <pc:grpChg chg="add mod">
          <ac:chgData name="Tashema Bholanath" userId="d45482c1-f3af-4ada-98d4-af0395dbc3b3" providerId="ADAL" clId="{3A56DD3D-48A9-4457-9A45-841E6E8FCFB2}" dt="2023-10-29T18:49:23.655" v="2807" actId="1035"/>
          <ac:grpSpMkLst>
            <pc:docMk/>
            <pc:sldMk cId="4281623043" sldId="342"/>
            <ac:grpSpMk id="50" creationId="{8591882C-F76E-03FD-A65D-98C6C8FD12AA}"/>
          </ac:grpSpMkLst>
        </pc:grpChg>
        <pc:graphicFrameChg chg="add del mod">
          <ac:chgData name="Tashema Bholanath" userId="d45482c1-f3af-4ada-98d4-af0395dbc3b3" providerId="ADAL" clId="{3A56DD3D-48A9-4457-9A45-841E6E8FCFB2}" dt="2023-10-29T18:30:20.721" v="2577" actId="478"/>
          <ac:graphicFrameMkLst>
            <pc:docMk/>
            <pc:sldMk cId="4281623043" sldId="342"/>
            <ac:graphicFrameMk id="2" creationId="{F67EC794-D745-8883-60C9-3F4C58672FF0}"/>
          </ac:graphicFrameMkLst>
        </pc:graphicFrameChg>
        <pc:graphicFrameChg chg="del mod">
          <ac:chgData name="Tashema Bholanath" userId="d45482c1-f3af-4ada-98d4-af0395dbc3b3" providerId="ADAL" clId="{3A56DD3D-48A9-4457-9A45-841E6E8FCFB2}" dt="2023-10-29T18:37:03.203" v="2704" actId="478"/>
          <ac:graphicFrameMkLst>
            <pc:docMk/>
            <pc:sldMk cId="4281623043" sldId="342"/>
            <ac:graphicFrameMk id="12" creationId="{00000000-0000-0000-0000-000000000000}"/>
          </ac:graphicFrameMkLst>
        </pc:graphicFrameChg>
        <pc:picChg chg="add mod">
          <ac:chgData name="Tashema Bholanath" userId="d45482c1-f3af-4ada-98d4-af0395dbc3b3" providerId="ADAL" clId="{3A56DD3D-48A9-4457-9A45-841E6E8FCFB2}" dt="2023-10-29T21:23:19.644" v="4009" actId="14100"/>
          <ac:picMkLst>
            <pc:docMk/>
            <pc:sldMk cId="4281623043" sldId="342"/>
            <ac:picMk id="43" creationId="{67093486-FCE9-628F-3C13-3D4E5F9C92E4}"/>
          </ac:picMkLst>
        </pc:picChg>
        <pc:picChg chg="add mod">
          <ac:chgData name="Tashema Bholanath" userId="d45482c1-f3af-4ada-98d4-af0395dbc3b3" providerId="ADAL" clId="{3A56DD3D-48A9-4457-9A45-841E6E8FCFB2}" dt="2023-10-29T18:46:56.314" v="2795" actId="1037"/>
          <ac:picMkLst>
            <pc:docMk/>
            <pc:sldMk cId="4281623043" sldId="342"/>
            <ac:picMk id="45" creationId="{BCEE3106-3DE1-01BE-9370-0EA795E02F27}"/>
          </ac:picMkLst>
        </pc:picChg>
        <pc:picChg chg="add mod">
          <ac:chgData name="Tashema Bholanath" userId="d45482c1-f3af-4ada-98d4-af0395dbc3b3" providerId="ADAL" clId="{3A56DD3D-48A9-4457-9A45-841E6E8FCFB2}" dt="2023-10-29T18:44:08.250" v="2764" actId="164"/>
          <ac:picMkLst>
            <pc:docMk/>
            <pc:sldMk cId="4281623043" sldId="342"/>
            <ac:picMk id="47" creationId="{F87E8604-2347-C780-56BE-AF58980A13FE}"/>
          </ac:picMkLst>
        </pc:picChg>
        <pc:picChg chg="add mod">
          <ac:chgData name="Tashema Bholanath" userId="d45482c1-f3af-4ada-98d4-af0395dbc3b3" providerId="ADAL" clId="{3A56DD3D-48A9-4457-9A45-841E6E8FCFB2}" dt="2023-10-29T18:44:08.250" v="2764" actId="164"/>
          <ac:picMkLst>
            <pc:docMk/>
            <pc:sldMk cId="4281623043" sldId="342"/>
            <ac:picMk id="49" creationId="{A954E400-8A7A-42B0-CB66-53D88CFD59E4}"/>
          </ac:picMkLst>
        </pc:picChg>
      </pc:sldChg>
      <pc:sldChg chg="addSp delSp modSp mod delAnim modAnim">
        <pc:chgData name="Tashema Bholanath" userId="d45482c1-f3af-4ada-98d4-af0395dbc3b3" providerId="ADAL" clId="{3A56DD3D-48A9-4457-9A45-841E6E8FCFB2}" dt="2023-10-29T21:18:19.401" v="3997" actId="113"/>
        <pc:sldMkLst>
          <pc:docMk/>
          <pc:sldMk cId="3586996881" sldId="344"/>
        </pc:sldMkLst>
        <pc:spChg chg="mod">
          <ac:chgData name="Tashema Bholanath" userId="d45482c1-f3af-4ada-98d4-af0395dbc3b3" providerId="ADAL" clId="{3A56DD3D-48A9-4457-9A45-841E6E8FCFB2}" dt="2023-10-29T21:04:30.672" v="3918" actId="1036"/>
          <ac:spMkLst>
            <pc:docMk/>
            <pc:sldMk cId="3586996881" sldId="344"/>
            <ac:spMk id="2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10:31.774" v="3957" actId="1076"/>
          <ac:spMkLst>
            <pc:docMk/>
            <pc:sldMk cId="3586996881" sldId="344"/>
            <ac:spMk id="5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21:10:02.046" v="3951" actId="478"/>
          <ac:spMkLst>
            <pc:docMk/>
            <pc:sldMk cId="3586996881" sldId="344"/>
            <ac:spMk id="6" creationId="{71B0B843-0F23-2688-165C-AC779329CF51}"/>
          </ac:spMkLst>
        </pc:spChg>
        <pc:spChg chg="mod">
          <ac:chgData name="Tashema Bholanath" userId="d45482c1-f3af-4ada-98d4-af0395dbc3b3" providerId="ADAL" clId="{3A56DD3D-48A9-4457-9A45-841E6E8FCFB2}" dt="2023-10-29T21:10:39.910" v="3959" actId="14100"/>
          <ac:spMkLst>
            <pc:docMk/>
            <pc:sldMk cId="3586996881" sldId="344"/>
            <ac:spMk id="9" creationId="{00000000-0000-0000-0000-000000000000}"/>
          </ac:spMkLst>
        </pc:spChg>
        <pc:graphicFrameChg chg="add del mod">
          <ac:chgData name="Tashema Bholanath" userId="d45482c1-f3af-4ada-98d4-af0395dbc3b3" providerId="ADAL" clId="{3A56DD3D-48A9-4457-9A45-841E6E8FCFB2}" dt="2023-10-29T21:11:46.044" v="3961" actId="21"/>
          <ac:graphicFrameMkLst>
            <pc:docMk/>
            <pc:sldMk cId="3586996881" sldId="344"/>
            <ac:graphicFrameMk id="3" creationId="{9A3D4D3B-66BD-ACE8-2F7E-248A2205C86A}"/>
          </ac:graphicFrameMkLst>
        </pc:graphicFrameChg>
        <pc:graphicFrameChg chg="add del mod">
          <ac:chgData name="Tashema Bholanath" userId="d45482c1-f3af-4ada-98d4-af0395dbc3b3" providerId="ADAL" clId="{3A56DD3D-48A9-4457-9A45-841E6E8FCFB2}" dt="2023-10-29T21:12:27.437" v="3963" actId="478"/>
          <ac:graphicFrameMkLst>
            <pc:docMk/>
            <pc:sldMk cId="3586996881" sldId="344"/>
            <ac:graphicFrameMk id="7" creationId="{1A7641F5-5CFD-FB5C-4218-A84E5F37503B}"/>
          </ac:graphicFrameMkLst>
        </pc:graphicFrameChg>
        <pc:graphicFrameChg chg="del">
          <ac:chgData name="Tashema Bholanath" userId="d45482c1-f3af-4ada-98d4-af0395dbc3b3" providerId="ADAL" clId="{3A56DD3D-48A9-4457-9A45-841E6E8FCFB2}" dt="2023-10-29T21:09:58.298" v="3950" actId="478"/>
          <ac:graphicFrameMkLst>
            <pc:docMk/>
            <pc:sldMk cId="3586996881" sldId="344"/>
            <ac:graphicFrameMk id="8" creationId="{00000000-0000-0000-0000-000000000000}"/>
          </ac:graphicFrameMkLst>
        </pc:graphicFrameChg>
        <pc:graphicFrameChg chg="add mod">
          <ac:chgData name="Tashema Bholanath" userId="d45482c1-f3af-4ada-98d4-af0395dbc3b3" providerId="ADAL" clId="{3A56DD3D-48A9-4457-9A45-841E6E8FCFB2}" dt="2023-10-29T21:18:19.401" v="3997" actId="113"/>
          <ac:graphicFrameMkLst>
            <pc:docMk/>
            <pc:sldMk cId="3586996881" sldId="344"/>
            <ac:graphicFrameMk id="10" creationId="{5FD90B7F-E559-DBB0-E04E-DACE4705A48C}"/>
          </ac:graphicFrameMkLst>
        </pc:graphicFrameChg>
      </pc:sldChg>
      <pc:sldChg chg="modSp del mod">
        <pc:chgData name="Tashema Bholanath" userId="d45482c1-f3af-4ada-98d4-af0395dbc3b3" providerId="ADAL" clId="{3A56DD3D-48A9-4457-9A45-841E6E8FCFB2}" dt="2023-10-29T19:50:15.974" v="3785" actId="2696"/>
        <pc:sldMkLst>
          <pc:docMk/>
          <pc:sldMk cId="1668498182" sldId="345"/>
        </pc:sldMkLst>
        <pc:spChg chg="mod">
          <ac:chgData name="Tashema Bholanath" userId="d45482c1-f3af-4ada-98d4-af0395dbc3b3" providerId="ADAL" clId="{3A56DD3D-48A9-4457-9A45-841E6E8FCFB2}" dt="2023-10-29T19:14:21.283" v="2976" actId="14100"/>
          <ac:spMkLst>
            <pc:docMk/>
            <pc:sldMk cId="1668498182" sldId="345"/>
            <ac:spMk id="2" creationId="{00000000-0000-0000-0000-000000000000}"/>
          </ac:spMkLst>
        </pc:spChg>
      </pc:sldChg>
      <pc:sldChg chg="addSp delSp modSp mod setBg addAnim delAnim modAnim modNotesTx">
        <pc:chgData name="Tashema Bholanath" userId="d45482c1-f3af-4ada-98d4-af0395dbc3b3" providerId="ADAL" clId="{3A56DD3D-48A9-4457-9A45-841E6E8FCFB2}" dt="2023-10-29T19:15:08.336" v="2984" actId="403"/>
        <pc:sldMkLst>
          <pc:docMk/>
          <pc:sldMk cId="2278206873" sldId="1639"/>
        </pc:sldMkLst>
        <pc:spChg chg="del mod">
          <ac:chgData name="Tashema Bholanath" userId="d45482c1-f3af-4ada-98d4-af0395dbc3b3" providerId="ADAL" clId="{3A56DD3D-48A9-4457-9A45-841E6E8FCFB2}" dt="2023-10-29T16:55:26.531" v="119" actId="478"/>
          <ac:spMkLst>
            <pc:docMk/>
            <pc:sldMk cId="2278206873" sldId="1639"/>
            <ac:spMk id="3" creationId="{00000000-0000-0000-0000-000000000000}"/>
          </ac:spMkLst>
        </pc:spChg>
        <pc:spChg chg="del">
          <ac:chgData name="Tashema Bholanath" userId="d45482c1-f3af-4ada-98d4-af0395dbc3b3" providerId="ADAL" clId="{3A56DD3D-48A9-4457-9A45-841E6E8FCFB2}" dt="2023-10-29T19:14:56.406" v="2980" actId="478"/>
          <ac:spMkLst>
            <pc:docMk/>
            <pc:sldMk cId="2278206873" sldId="1639"/>
            <ac:spMk id="4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6:55:29.776" v="120" actId="478"/>
          <ac:spMkLst>
            <pc:docMk/>
            <pc:sldMk cId="2278206873" sldId="1639"/>
            <ac:spMk id="5" creationId="{11A0AD10-D18D-8B0A-2BC3-B6DC63645A03}"/>
          </ac:spMkLst>
        </pc:spChg>
        <pc:spChg chg="add mod">
          <ac:chgData name="Tashema Bholanath" userId="d45482c1-f3af-4ada-98d4-af0395dbc3b3" providerId="ADAL" clId="{3A56DD3D-48A9-4457-9A45-841E6E8FCFB2}" dt="2023-10-29T19:15:08.336" v="2984" actId="403"/>
          <ac:spMkLst>
            <pc:docMk/>
            <pc:sldMk cId="2278206873" sldId="1639"/>
            <ac:spMk id="6" creationId="{150A1C74-DDBF-FCD8-26B9-A7076D94E8E4}"/>
          </ac:spMkLst>
        </pc:spChg>
        <pc:spChg chg="add del mod">
          <ac:chgData name="Tashema Bholanath" userId="d45482c1-f3af-4ada-98d4-af0395dbc3b3" providerId="ADAL" clId="{3A56DD3D-48A9-4457-9A45-841E6E8FCFB2}" dt="2023-10-29T18:00:19.608" v="2173" actId="242"/>
          <ac:spMkLst>
            <pc:docMk/>
            <pc:sldMk cId="2278206873" sldId="1639"/>
            <ac:spMk id="7" creationId="{175DCEB1-E9F0-5130-5A6C-1FDBB727E174}"/>
          </ac:spMkLst>
        </pc:spChg>
        <pc:spChg chg="mod">
          <ac:chgData name="Tashema Bholanath" userId="d45482c1-f3af-4ada-98d4-af0395dbc3b3" providerId="ADAL" clId="{3A56DD3D-48A9-4457-9A45-841E6E8FCFB2}" dt="2023-10-29T17:17:29.452" v="801" actId="14100"/>
          <ac:spMkLst>
            <pc:docMk/>
            <pc:sldMk cId="2278206873" sldId="1639"/>
            <ac:spMk id="9" creationId="{EF631C50-7001-40E7-BA43-502F530CCA13}"/>
          </ac:spMkLst>
        </pc:spChg>
        <pc:spChg chg="add del mod">
          <ac:chgData name="Tashema Bholanath" userId="d45482c1-f3af-4ada-98d4-af0395dbc3b3" providerId="ADAL" clId="{3A56DD3D-48A9-4457-9A45-841E6E8FCFB2}" dt="2023-10-29T19:15:00.679" v="2981" actId="478"/>
          <ac:spMkLst>
            <pc:docMk/>
            <pc:sldMk cId="2278206873" sldId="1639"/>
            <ac:spMk id="10" creationId="{9C9468C7-CF81-53BB-FCF5-D40B90769C17}"/>
          </ac:spMkLst>
        </pc:spChg>
        <pc:spChg chg="mod">
          <ac:chgData name="Tashema Bholanath" userId="d45482c1-f3af-4ada-98d4-af0395dbc3b3" providerId="ADAL" clId="{3A56DD3D-48A9-4457-9A45-841E6E8FCFB2}" dt="2023-10-29T17:18:36.653" v="857" actId="313"/>
          <ac:spMkLst>
            <pc:docMk/>
            <pc:sldMk cId="2278206873" sldId="1639"/>
            <ac:spMk id="39" creationId="{2E0A398D-5818-4D56-9A1C-DA747FC8B00A}"/>
          </ac:spMkLst>
        </pc:spChg>
        <pc:spChg chg="mod">
          <ac:chgData name="Tashema Bholanath" userId="d45482c1-f3af-4ada-98d4-af0395dbc3b3" providerId="ADAL" clId="{3A56DD3D-48A9-4457-9A45-841E6E8FCFB2}" dt="2023-10-29T17:17:26.018" v="799" actId="14100"/>
          <ac:spMkLst>
            <pc:docMk/>
            <pc:sldMk cId="2278206873" sldId="1639"/>
            <ac:spMk id="42" creationId="{CAF0D348-3E30-4839-BF24-A36553458FA7}"/>
          </ac:spMkLst>
        </pc:spChg>
        <pc:spChg chg="mod">
          <ac:chgData name="Tashema Bholanath" userId="d45482c1-f3af-4ada-98d4-af0395dbc3b3" providerId="ADAL" clId="{3A56DD3D-48A9-4457-9A45-841E6E8FCFB2}" dt="2023-10-29T17:18:38.813" v="858" actId="20577"/>
          <ac:spMkLst>
            <pc:docMk/>
            <pc:sldMk cId="2278206873" sldId="1639"/>
            <ac:spMk id="43" creationId="{F32A6865-F518-4DE4-A2A7-AFCB7D8803F8}"/>
          </ac:spMkLst>
        </pc:spChg>
        <pc:spChg chg="mod">
          <ac:chgData name="Tashema Bholanath" userId="d45482c1-f3af-4ada-98d4-af0395dbc3b3" providerId="ADAL" clId="{3A56DD3D-48A9-4457-9A45-841E6E8FCFB2}" dt="2023-10-29T17:17:32.609" v="803" actId="14100"/>
          <ac:spMkLst>
            <pc:docMk/>
            <pc:sldMk cId="2278206873" sldId="1639"/>
            <ac:spMk id="48" creationId="{6C55B0BB-8D2B-4257-81C8-ED7B593865C3}"/>
          </ac:spMkLst>
        </pc:spChg>
        <pc:spChg chg="mod">
          <ac:chgData name="Tashema Bholanath" userId="d45482c1-f3af-4ada-98d4-af0395dbc3b3" providerId="ADAL" clId="{3A56DD3D-48A9-4457-9A45-841E6E8FCFB2}" dt="2023-10-29T17:17:39.403" v="808" actId="6549"/>
          <ac:spMkLst>
            <pc:docMk/>
            <pc:sldMk cId="2278206873" sldId="1639"/>
            <ac:spMk id="56" creationId="{CE473E67-1ED1-4A84-B1A7-7BB12A2D3A53}"/>
          </ac:spMkLst>
        </pc:spChg>
        <pc:spChg chg="add del mod">
          <ac:chgData name="Tashema Bholanath" userId="d45482c1-f3af-4ada-98d4-af0395dbc3b3" providerId="ADAL" clId="{3A56DD3D-48A9-4457-9A45-841E6E8FCFB2}" dt="2023-10-29T17:17:21.887" v="797" actId="14100"/>
          <ac:spMkLst>
            <pc:docMk/>
            <pc:sldMk cId="2278206873" sldId="1639"/>
            <ac:spMk id="61" creationId="{79FB8AD3-CB83-41CF-B09E-794F2A73D090}"/>
          </ac:spMkLst>
        </pc:spChg>
        <pc:spChg chg="add del mod">
          <ac:chgData name="Tashema Bholanath" userId="d45482c1-f3af-4ada-98d4-af0395dbc3b3" providerId="ADAL" clId="{3A56DD3D-48A9-4457-9A45-841E6E8FCFB2}" dt="2023-10-29T17:18:45.790" v="873" actId="20577"/>
          <ac:spMkLst>
            <pc:docMk/>
            <pc:sldMk cId="2278206873" sldId="1639"/>
            <ac:spMk id="67" creationId="{876C735D-01D4-4BF0-93FC-B40F3C555AC7}"/>
          </ac:spMkLst>
        </pc:spChg>
      </pc:sldChg>
      <pc:sldChg chg="addSp delSp modSp mod setBg addAnim delAnim modAnim modNotesTx">
        <pc:chgData name="Tashema Bholanath" userId="d45482c1-f3af-4ada-98d4-af0395dbc3b3" providerId="ADAL" clId="{3A56DD3D-48A9-4457-9A45-841E6E8FCFB2}" dt="2023-10-29T19:15:24.344" v="2991" actId="1036"/>
        <pc:sldMkLst>
          <pc:docMk/>
          <pc:sldMk cId="2218120150" sldId="1648"/>
        </pc:sldMkLst>
        <pc:spChg chg="del mod">
          <ac:chgData name="Tashema Bholanath" userId="d45482c1-f3af-4ada-98d4-af0395dbc3b3" providerId="ADAL" clId="{3A56DD3D-48A9-4457-9A45-841E6E8FCFB2}" dt="2023-10-29T17:30:33.458" v="1093" actId="478"/>
          <ac:spMkLst>
            <pc:docMk/>
            <pc:sldMk cId="2218120150" sldId="1648"/>
            <ac:spMk id="3" creationId="{00000000-0000-0000-0000-000000000000}"/>
          </ac:spMkLst>
        </pc:spChg>
        <pc:spChg chg="del">
          <ac:chgData name="Tashema Bholanath" userId="d45482c1-f3af-4ada-98d4-af0395dbc3b3" providerId="ADAL" clId="{3A56DD3D-48A9-4457-9A45-841E6E8FCFB2}" dt="2023-10-29T17:30:43.748" v="1094" actId="478"/>
          <ac:spMkLst>
            <pc:docMk/>
            <pc:sldMk cId="2218120150" sldId="1648"/>
            <ac:spMk id="4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7:30:48.295" v="1096" actId="478"/>
          <ac:spMkLst>
            <pc:docMk/>
            <pc:sldMk cId="2218120150" sldId="1648"/>
            <ac:spMk id="5" creationId="{582E5B15-94F6-C862-A77D-E5400F058B6A}"/>
          </ac:spMkLst>
        </pc:spChg>
        <pc:spChg chg="add del mod">
          <ac:chgData name="Tashema Bholanath" userId="d45482c1-f3af-4ada-98d4-af0395dbc3b3" providerId="ADAL" clId="{3A56DD3D-48A9-4457-9A45-841E6E8FCFB2}" dt="2023-10-29T17:30:45.238" v="1095" actId="478"/>
          <ac:spMkLst>
            <pc:docMk/>
            <pc:sldMk cId="2218120150" sldId="1648"/>
            <ac:spMk id="7" creationId="{08C60007-279F-E786-A873-8599307013EC}"/>
          </ac:spMkLst>
        </pc:spChg>
        <pc:spChg chg="add mod">
          <ac:chgData name="Tashema Bholanath" userId="d45482c1-f3af-4ada-98d4-af0395dbc3b3" providerId="ADAL" clId="{3A56DD3D-48A9-4457-9A45-841E6E8FCFB2}" dt="2023-10-29T19:15:24.344" v="2991" actId="1036"/>
          <ac:spMkLst>
            <pc:docMk/>
            <pc:sldMk cId="2218120150" sldId="1648"/>
            <ac:spMk id="8" creationId="{7DE23E52-3813-3D66-5E81-8EBE9421FD41}"/>
          </ac:spMkLst>
        </pc:spChg>
        <pc:spChg chg="add del mod">
          <ac:chgData name="Tashema Bholanath" userId="d45482c1-f3af-4ada-98d4-af0395dbc3b3" providerId="ADAL" clId="{3A56DD3D-48A9-4457-9A45-841E6E8FCFB2}" dt="2023-10-29T17:38:39.416" v="1131" actId="478"/>
          <ac:spMkLst>
            <pc:docMk/>
            <pc:sldMk cId="2218120150" sldId="1648"/>
            <ac:spMk id="9" creationId="{136FF42A-5FBE-68F6-59C1-98CC09E302F5}"/>
          </ac:spMkLst>
        </pc:spChg>
        <pc:spChg chg="add del mod">
          <ac:chgData name="Tashema Bholanath" userId="d45482c1-f3af-4ada-98d4-af0395dbc3b3" providerId="ADAL" clId="{3A56DD3D-48A9-4457-9A45-841E6E8FCFB2}" dt="2023-10-29T17:39:33.330" v="1136" actId="478"/>
          <ac:spMkLst>
            <pc:docMk/>
            <pc:sldMk cId="2218120150" sldId="1648"/>
            <ac:spMk id="10" creationId="{25AB8D45-BF3F-1D07-3DD8-9027F4DA5E30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4" creationId="{33F7B175-22BC-7BD0-B4ED-7D9025716F6C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5" creationId="{35BE3E7C-315C-ACB4-CB2B-0A6B6E1D9153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6" creationId="{91D9A6D5-18C6-D314-78B5-929590014F5E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7" creationId="{E2454F1C-650C-265C-2411-904D66659621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8" creationId="{C5899303-91C8-7417-1EE8-CD0BA9144B99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" creationId="{2B422F42-90AB-B620-7A69-84207D22B808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0" creationId="{CB378063-F24F-B123-CC02-3EF5D1F71680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1" creationId="{54FD3557-70D9-7030-088C-21325534D6D8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2" creationId="{F629B400-6563-EB60-A109-DC741E50C559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3" creationId="{63B865A6-CB7C-A9BE-637E-390C78D42396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4" creationId="{E2573C99-D933-0FF6-5C34-9E6B36B13ECB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5" creationId="{897962C6-ABBF-A4CC-7698-94DCE5A089B4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6" creationId="{53D66872-2B1F-EB6B-52E5-A99CF4005AF2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7" creationId="{AE742864-2389-7EBF-152B-210EF34A503D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8" creationId="{B393AB96-8132-9875-C0DA-133ADEB1ED54}"/>
          </ac:spMkLst>
        </pc:spChg>
        <pc:spChg chg="add mod">
          <ac:chgData name="Tashema Bholanath" userId="d45482c1-f3af-4ada-98d4-af0395dbc3b3" providerId="ADAL" clId="{3A56DD3D-48A9-4457-9A45-841E6E8FCFB2}" dt="2023-10-29T18:01:07.529" v="2175" actId="242"/>
          <ac:spMkLst>
            <pc:docMk/>
            <pc:sldMk cId="2218120150" sldId="1648"/>
            <ac:spMk id="29" creationId="{CE39848F-7973-64ED-9F9A-39FE72485331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18" creationId="{9CA34902-E659-4DE4-A094-9BEBCD3A3715}"/>
          </ac:spMkLst>
        </pc:spChg>
        <pc:spChg chg="add del mod">
          <ac:chgData name="Tashema Bholanath" userId="d45482c1-f3af-4ada-98d4-af0395dbc3b3" providerId="ADAL" clId="{3A56DD3D-48A9-4457-9A45-841E6E8FCFB2}" dt="2023-10-29T18:48:28.705" v="2797" actId="2711"/>
          <ac:spMkLst>
            <pc:docMk/>
            <pc:sldMk cId="2218120150" sldId="1648"/>
            <ac:spMk id="122" creationId="{BA4D947B-59BD-4652-BF21-0F427CE57AF3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64" creationId="{5B5D8E02-3C07-4A46-9E7E-74BFC0269B7E}"/>
          </ac:spMkLst>
        </pc:spChg>
        <pc:spChg chg="mod">
          <ac:chgData name="Tashema Bholanath" userId="d45482c1-f3af-4ada-98d4-af0395dbc3b3" providerId="ADAL" clId="{3A56DD3D-48A9-4457-9A45-841E6E8FCFB2}" dt="2023-10-29T18:48:35.382" v="2798" actId="403"/>
          <ac:spMkLst>
            <pc:docMk/>
            <pc:sldMk cId="2218120150" sldId="1648"/>
            <ac:spMk id="181" creationId="{609CFE95-4F3A-43C4-B6D2-26FA80C7E079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82" creationId="{3EC57C15-521A-4CED-94D8-5A307746A6A6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84" creationId="{3D55A0C1-6236-43F3-ACA8-F7F99DC8A437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85" creationId="{1118C0AF-D60E-40A1-A7D5-2D22414BEBC7}"/>
          </ac:spMkLst>
        </pc:spChg>
        <pc:spChg chg="mod">
          <ac:chgData name="Tashema Bholanath" userId="d45482c1-f3af-4ada-98d4-af0395dbc3b3" providerId="ADAL" clId="{3A56DD3D-48A9-4457-9A45-841E6E8FCFB2}" dt="2023-10-29T18:48:39.253" v="2799" actId="403"/>
          <ac:spMkLst>
            <pc:docMk/>
            <pc:sldMk cId="2218120150" sldId="1648"/>
            <ac:spMk id="186" creationId="{165404EF-4B41-4F2E-A0FE-AB3DC09DD3F3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87" creationId="{C1AFAB7D-97A7-4BE0-A99A-A9E2402945D2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89" creationId="{134FC3A9-9038-47F6-8BEC-8B465B011BC8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0" creationId="{AA02A5A1-21A8-41F0-B467-A4D9D27964F2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1" creationId="{6B1E7643-7190-4E50-8E4C-373228437DD4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2" creationId="{F5E17D2A-504D-41B6-A6A4-C8EE5898FC39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3" creationId="{90E62FF9-A9F7-4538-9F98-E3601526FC1F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4" creationId="{86A07737-2E10-449B-BB4D-FCCC7C885CB6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5" creationId="{BE40F1BC-94EE-4D74-9141-19F919AD3E2E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6" creationId="{5769DDE3-6AC4-4970-A860-857C0E9B5F0F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7" creationId="{E5DF448E-4152-46E8-8694-99ACABAB3663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8" creationId="{B7AF32A4-0705-4A0E-A8F5-AF47104D1B44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199" creationId="{C8079ECE-F9CE-4D35-A725-1341A6F72A04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00" creationId="{F3A5E8A7-C7C0-4000-A0E6-B46FE4C64DE2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01" creationId="{2011D84C-060F-42E3-AB7A-01B1189001BE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02" creationId="{29B67048-5F92-4D1C-8B2F-EE1A9C414D06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03" creationId="{4144F41D-ABFD-4C5E-99A6-963B86DB89DA}"/>
          </ac:spMkLst>
        </pc:spChg>
        <pc:spChg chg="mod">
          <ac:chgData name="Tashema Bholanath" userId="d45482c1-f3af-4ada-98d4-af0395dbc3b3" providerId="ADAL" clId="{3A56DD3D-48A9-4457-9A45-841E6E8FCFB2}" dt="2023-10-29T17:46:04.876" v="1322" actId="1035"/>
          <ac:spMkLst>
            <pc:docMk/>
            <pc:sldMk cId="2218120150" sldId="1648"/>
            <ac:spMk id="204" creationId="{ACDE38F3-05F9-41DF-A8B9-F356DC685FCE}"/>
          </ac:spMkLst>
        </pc:spChg>
        <pc:spChg chg="mod">
          <ac:chgData name="Tashema Bholanath" userId="d45482c1-f3af-4ada-98d4-af0395dbc3b3" providerId="ADAL" clId="{3A56DD3D-48A9-4457-9A45-841E6E8FCFB2}" dt="2023-10-29T18:48:42.616" v="2800" actId="403"/>
          <ac:spMkLst>
            <pc:docMk/>
            <pc:sldMk cId="2218120150" sldId="1648"/>
            <ac:spMk id="205" creationId="{51A4D751-9678-45AA-9D88-02B88A30172E}"/>
          </ac:spMkLst>
        </pc:spChg>
        <pc:grpChg chg="add mod">
          <ac:chgData name="Tashema Bholanath" userId="d45482c1-f3af-4ada-98d4-af0395dbc3b3" providerId="ADAL" clId="{3A56DD3D-48A9-4457-9A45-841E6E8FCFB2}" dt="2023-10-29T17:46:04.876" v="1322" actId="1035"/>
          <ac:grpSpMkLst>
            <pc:docMk/>
            <pc:sldMk cId="2218120150" sldId="1648"/>
            <ac:grpSpMk id="13" creationId="{9B270080-EE3D-04DA-827E-FBB5DF1CD7FC}"/>
          </ac:grpSpMkLst>
        </pc:grpChg>
        <pc:grpChg chg="mod">
          <ac:chgData name="Tashema Bholanath" userId="d45482c1-f3af-4ada-98d4-af0395dbc3b3" providerId="ADAL" clId="{3A56DD3D-48A9-4457-9A45-841E6E8FCFB2}" dt="2023-10-29T17:49:27.118" v="1396" actId="14100"/>
          <ac:grpSpMkLst>
            <pc:docMk/>
            <pc:sldMk cId="2218120150" sldId="1648"/>
            <ac:grpSpMk id="56" creationId="{5C452345-4839-48BF-977C-D81C2BEF8F41}"/>
          </ac:grpSpMkLst>
        </pc:grpChg>
        <pc:grpChg chg="add del">
          <ac:chgData name="Tashema Bholanath" userId="d45482c1-f3af-4ada-98d4-af0395dbc3b3" providerId="ADAL" clId="{3A56DD3D-48A9-4457-9A45-841E6E8FCFB2}" dt="2023-10-29T17:32:45.494" v="1104" actId="478"/>
          <ac:grpSpMkLst>
            <pc:docMk/>
            <pc:sldMk cId="2218120150" sldId="1648"/>
            <ac:grpSpMk id="119" creationId="{2251312F-BBE4-4FD0-965D-0427A4640E09}"/>
          </ac:grpSpMkLst>
        </pc:grpChg>
        <pc:grpChg chg="del">
          <ac:chgData name="Tashema Bholanath" userId="d45482c1-f3af-4ada-98d4-af0395dbc3b3" providerId="ADAL" clId="{3A56DD3D-48A9-4457-9A45-841E6E8FCFB2}" dt="2023-10-29T17:37:12.500" v="1120" actId="478"/>
          <ac:grpSpMkLst>
            <pc:docMk/>
            <pc:sldMk cId="2218120150" sldId="1648"/>
            <ac:grpSpMk id="165" creationId="{06D46AA7-8F83-417C-A2F7-DD7E7D434B35}"/>
          </ac:grpSpMkLst>
        </pc:grpChg>
        <pc:grpChg chg="mod">
          <ac:chgData name="Tashema Bholanath" userId="d45482c1-f3af-4ada-98d4-af0395dbc3b3" providerId="ADAL" clId="{3A56DD3D-48A9-4457-9A45-841E6E8FCFB2}" dt="2023-10-29T17:46:04.876" v="1322" actId="1035"/>
          <ac:grpSpMkLst>
            <pc:docMk/>
            <pc:sldMk cId="2218120150" sldId="1648"/>
            <ac:grpSpMk id="183" creationId="{ED4426A5-237F-42C3-9B02-CE4FC8FD66D4}"/>
          </ac:grpSpMkLst>
        </pc:grpChg>
        <pc:grpChg chg="mod">
          <ac:chgData name="Tashema Bholanath" userId="d45482c1-f3af-4ada-98d4-af0395dbc3b3" providerId="ADAL" clId="{3A56DD3D-48A9-4457-9A45-841E6E8FCFB2}" dt="2023-10-29T17:46:04.876" v="1322" actId="1035"/>
          <ac:grpSpMkLst>
            <pc:docMk/>
            <pc:sldMk cId="2218120150" sldId="1648"/>
            <ac:grpSpMk id="188" creationId="{AF612F07-FA24-4C09-BAAF-B1144EB4D7A6}"/>
          </ac:grpSpMkLst>
        </pc:grpChg>
        <pc:picChg chg="add mod">
          <ac:chgData name="Tashema Bholanath" userId="d45482c1-f3af-4ada-98d4-af0395dbc3b3" providerId="ADAL" clId="{3A56DD3D-48A9-4457-9A45-841E6E8FCFB2}" dt="2023-10-29T17:46:04.876" v="1322" actId="1035"/>
          <ac:picMkLst>
            <pc:docMk/>
            <pc:sldMk cId="2218120150" sldId="1648"/>
            <ac:picMk id="12" creationId="{97604CA7-A1B9-9918-044F-1F234B3BFB00}"/>
          </ac:picMkLst>
        </pc:picChg>
        <pc:cxnChg chg="mod">
          <ac:chgData name="Tashema Bholanath" userId="d45482c1-f3af-4ada-98d4-af0395dbc3b3" providerId="ADAL" clId="{3A56DD3D-48A9-4457-9A45-841E6E8FCFB2}" dt="2023-10-29T17:46:04.876" v="1322" actId="1035"/>
          <ac:cxnSpMkLst>
            <pc:docMk/>
            <pc:sldMk cId="2218120150" sldId="1648"/>
            <ac:cxnSpMk id="60" creationId="{DA86BEC0-2E7D-49B6-B7D3-D8B80EFCDE00}"/>
          </ac:cxnSpMkLst>
        </pc:cxnChg>
        <pc:cxnChg chg="mod">
          <ac:chgData name="Tashema Bholanath" userId="d45482c1-f3af-4ada-98d4-af0395dbc3b3" providerId="ADAL" clId="{3A56DD3D-48A9-4457-9A45-841E6E8FCFB2}" dt="2023-10-29T17:46:04.876" v="1322" actId="1035"/>
          <ac:cxnSpMkLst>
            <pc:docMk/>
            <pc:sldMk cId="2218120150" sldId="1648"/>
            <ac:cxnSpMk id="61" creationId="{A2200B97-DA65-4C55-942D-2457B388769E}"/>
          </ac:cxnSpMkLst>
        </pc:cxnChg>
        <pc:cxnChg chg="mod">
          <ac:chgData name="Tashema Bholanath" userId="d45482c1-f3af-4ada-98d4-af0395dbc3b3" providerId="ADAL" clId="{3A56DD3D-48A9-4457-9A45-841E6E8FCFB2}" dt="2023-10-29T17:46:04.876" v="1322" actId="1035"/>
          <ac:cxnSpMkLst>
            <pc:docMk/>
            <pc:sldMk cId="2218120150" sldId="1648"/>
            <ac:cxnSpMk id="67" creationId="{C36A1DE1-57BE-45D0-AEFC-BE0EDA9F1DD3}"/>
          </ac:cxnSpMkLst>
        </pc:cxnChg>
      </pc:sldChg>
      <pc:sldChg chg="addSp delSp modSp mod setBg">
        <pc:chgData name="Tashema Bholanath" userId="d45482c1-f3af-4ada-98d4-af0395dbc3b3" providerId="ADAL" clId="{3A56DD3D-48A9-4457-9A45-841E6E8FCFB2}" dt="2023-10-29T21:03:45.370" v="3902" actId="242"/>
        <pc:sldMkLst>
          <pc:docMk/>
          <pc:sldMk cId="2876470162" sldId="1654"/>
        </pc:sldMkLst>
        <pc:spChg chg="del mod">
          <ac:chgData name="Tashema Bholanath" userId="d45482c1-f3af-4ada-98d4-af0395dbc3b3" providerId="ADAL" clId="{3A56DD3D-48A9-4457-9A45-841E6E8FCFB2}" dt="2023-10-29T19:21:07.776" v="3060" actId="478"/>
          <ac:spMkLst>
            <pc:docMk/>
            <pc:sldMk cId="2876470162" sldId="1654"/>
            <ac:spMk id="3" creationId="{00000000-0000-0000-0000-000000000000}"/>
          </ac:spMkLst>
        </pc:spChg>
        <pc:spChg chg="del">
          <ac:chgData name="Tashema Bholanath" userId="d45482c1-f3af-4ada-98d4-af0395dbc3b3" providerId="ADAL" clId="{3A56DD3D-48A9-4457-9A45-841E6E8FCFB2}" dt="2023-10-29T19:21:02.496" v="3058" actId="478"/>
          <ac:spMkLst>
            <pc:docMk/>
            <pc:sldMk cId="2876470162" sldId="1654"/>
            <ac:spMk id="4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9:21:04.001" v="3059" actId="478"/>
          <ac:spMkLst>
            <pc:docMk/>
            <pc:sldMk cId="2876470162" sldId="1654"/>
            <ac:spMk id="5" creationId="{F7BB0914-847E-7B07-2753-8A36AC448E59}"/>
          </ac:spMkLst>
        </pc:spChg>
        <pc:spChg chg="add del mod">
          <ac:chgData name="Tashema Bholanath" userId="d45482c1-f3af-4ada-98d4-af0395dbc3b3" providerId="ADAL" clId="{3A56DD3D-48A9-4457-9A45-841E6E8FCFB2}" dt="2023-10-29T19:21:10.356" v="3061" actId="478"/>
          <ac:spMkLst>
            <pc:docMk/>
            <pc:sldMk cId="2876470162" sldId="1654"/>
            <ac:spMk id="8" creationId="{58BCF29A-A552-50DF-E950-697B913B6757}"/>
          </ac:spMkLst>
        </pc:spChg>
        <pc:spChg chg="add mod">
          <ac:chgData name="Tashema Bholanath" userId="d45482c1-f3af-4ada-98d4-af0395dbc3b3" providerId="ADAL" clId="{3A56DD3D-48A9-4457-9A45-841E6E8FCFB2}" dt="2023-10-29T19:21:47.955" v="3068" actId="1036"/>
          <ac:spMkLst>
            <pc:docMk/>
            <pc:sldMk cId="2876470162" sldId="1654"/>
            <ac:spMk id="9" creationId="{A8AC4365-81A9-435A-99F5-8B00962BB759}"/>
          </ac:spMkLst>
        </pc:spChg>
        <pc:spChg chg="mod">
          <ac:chgData name="Tashema Bholanath" userId="d45482c1-f3af-4ada-98d4-af0395dbc3b3" providerId="ADAL" clId="{3A56DD3D-48A9-4457-9A45-841E6E8FCFB2}" dt="2023-10-29T19:39:42.187" v="3542"/>
          <ac:spMkLst>
            <pc:docMk/>
            <pc:sldMk cId="2876470162" sldId="1654"/>
            <ac:spMk id="12" creationId="{7C3F460C-F516-F02A-6D2C-795A80EF6CB5}"/>
          </ac:spMkLst>
        </pc:spChg>
        <pc:spChg chg="mod">
          <ac:chgData name="Tashema Bholanath" userId="d45482c1-f3af-4ada-98d4-af0395dbc3b3" providerId="ADAL" clId="{3A56DD3D-48A9-4457-9A45-841E6E8FCFB2}" dt="2023-10-29T19:39:42.187" v="3542"/>
          <ac:spMkLst>
            <pc:docMk/>
            <pc:sldMk cId="2876470162" sldId="1654"/>
            <ac:spMk id="13" creationId="{B8CCDFE8-72BD-5D44-27F3-283508392678}"/>
          </ac:spMkLst>
        </pc:spChg>
        <pc:spChg chg="add mod">
          <ac:chgData name="Tashema Bholanath" userId="d45482c1-f3af-4ada-98d4-af0395dbc3b3" providerId="ADAL" clId="{3A56DD3D-48A9-4457-9A45-841E6E8FCFB2}" dt="2023-10-29T19:44:55.495" v="3672" actId="14100"/>
          <ac:spMkLst>
            <pc:docMk/>
            <pc:sldMk cId="2876470162" sldId="1654"/>
            <ac:spMk id="17" creationId="{93E48D46-07F4-4473-CED8-AA28B24255AE}"/>
          </ac:spMkLst>
        </pc:spChg>
        <pc:spChg chg="add mod">
          <ac:chgData name="Tashema Bholanath" userId="d45482c1-f3af-4ada-98d4-af0395dbc3b3" providerId="ADAL" clId="{3A56DD3D-48A9-4457-9A45-841E6E8FCFB2}" dt="2023-10-29T21:03:45.370" v="3902" actId="242"/>
          <ac:spMkLst>
            <pc:docMk/>
            <pc:sldMk cId="2876470162" sldId="1654"/>
            <ac:spMk id="18" creationId="{FE93D338-5BCF-4249-7EAC-62FEBDB3C724}"/>
          </ac:spMkLst>
        </pc:spChg>
        <pc:spChg chg="del">
          <ac:chgData name="Tashema Bholanath" userId="d45482c1-f3af-4ada-98d4-af0395dbc3b3" providerId="ADAL" clId="{3A56DD3D-48A9-4457-9A45-841E6E8FCFB2}" dt="2023-10-29T19:35:34.975" v="3471" actId="478"/>
          <ac:spMkLst>
            <pc:docMk/>
            <pc:sldMk cId="2876470162" sldId="1654"/>
            <ac:spMk id="58" creationId="{CFFB369C-E327-41E2-A0B2-94C02D0157F7}"/>
          </ac:spMkLst>
        </pc:spChg>
        <pc:spChg chg="del">
          <ac:chgData name="Tashema Bholanath" userId="d45482c1-f3af-4ada-98d4-af0395dbc3b3" providerId="ADAL" clId="{3A56DD3D-48A9-4457-9A45-841E6E8FCFB2}" dt="2023-10-29T19:34:45.851" v="3462" actId="478"/>
          <ac:spMkLst>
            <pc:docMk/>
            <pc:sldMk cId="2876470162" sldId="1654"/>
            <ac:spMk id="67" creationId="{3E4D0BAA-AB2A-457D-A219-4D4933F690B1}"/>
          </ac:spMkLst>
        </pc:spChg>
        <pc:spChg chg="del mod">
          <ac:chgData name="Tashema Bholanath" userId="d45482c1-f3af-4ada-98d4-af0395dbc3b3" providerId="ADAL" clId="{3A56DD3D-48A9-4457-9A45-841E6E8FCFB2}" dt="2023-10-29T19:34:14.282" v="3454" actId="478"/>
          <ac:spMkLst>
            <pc:docMk/>
            <pc:sldMk cId="2876470162" sldId="1654"/>
            <ac:spMk id="71" creationId="{21B4062F-83A2-4229-9412-250EB2DBC311}"/>
          </ac:spMkLst>
        </pc:spChg>
        <pc:grpChg chg="add mod">
          <ac:chgData name="Tashema Bholanath" userId="d45482c1-f3af-4ada-98d4-af0395dbc3b3" providerId="ADAL" clId="{3A56DD3D-48A9-4457-9A45-841E6E8FCFB2}" dt="2023-10-29T19:50:48.593" v="3798" actId="1036"/>
          <ac:grpSpMkLst>
            <pc:docMk/>
            <pc:sldMk cId="2876470162" sldId="1654"/>
            <ac:grpSpMk id="11" creationId="{317F69D1-C929-6953-240F-715B1866D494}"/>
          </ac:grpSpMkLst>
        </pc:grpChg>
        <pc:grpChg chg="del">
          <ac:chgData name="Tashema Bholanath" userId="d45482c1-f3af-4ada-98d4-af0395dbc3b3" providerId="ADAL" clId="{3A56DD3D-48A9-4457-9A45-841E6E8FCFB2}" dt="2023-10-29T19:34:35.625" v="3459" actId="478"/>
          <ac:grpSpMkLst>
            <pc:docMk/>
            <pc:sldMk cId="2876470162" sldId="1654"/>
            <ac:grpSpMk id="59" creationId="{391E5F58-ADDF-4C70-97A3-3AB32EB4B4FE}"/>
          </ac:grpSpMkLst>
        </pc:grpChg>
        <pc:grpChg chg="mod">
          <ac:chgData name="Tashema Bholanath" userId="d45482c1-f3af-4ada-98d4-af0395dbc3b3" providerId="ADAL" clId="{3A56DD3D-48A9-4457-9A45-841E6E8FCFB2}" dt="2023-10-29T19:50:48.593" v="3798" actId="1036"/>
          <ac:grpSpMkLst>
            <pc:docMk/>
            <pc:sldMk cId="2876470162" sldId="1654"/>
            <ac:grpSpMk id="64" creationId="{A11F36AE-02E4-4D21-9BBE-3FDCB5F9B267}"/>
          </ac:grpSpMkLst>
        </pc:grpChg>
        <pc:grpChg chg="del mod">
          <ac:chgData name="Tashema Bholanath" userId="d45482c1-f3af-4ada-98d4-af0395dbc3b3" providerId="ADAL" clId="{3A56DD3D-48A9-4457-9A45-841E6E8FCFB2}" dt="2023-10-29T19:34:21.001" v="3455" actId="478"/>
          <ac:grpSpMkLst>
            <pc:docMk/>
            <pc:sldMk cId="2876470162" sldId="1654"/>
            <ac:grpSpMk id="68" creationId="{D696DCC3-8B3F-446F-B48C-F620474B0672}"/>
          </ac:grpSpMkLst>
        </pc:grpChg>
        <pc:graphicFrameChg chg="mod modGraphic">
          <ac:chgData name="Tashema Bholanath" userId="d45482c1-f3af-4ada-98d4-af0395dbc3b3" providerId="ADAL" clId="{3A56DD3D-48A9-4457-9A45-841E6E8FCFB2}" dt="2023-10-29T19:50:58.804" v="3799" actId="120"/>
          <ac:graphicFrameMkLst>
            <pc:docMk/>
            <pc:sldMk cId="2876470162" sldId="1654"/>
            <ac:graphicFrameMk id="6" creationId="{2B10A22B-E844-4166-9917-AEEE9D5CF846}"/>
          </ac:graphicFrameMkLst>
        </pc:graphicFrameChg>
        <pc:graphicFrameChg chg="add del mod modGraphic">
          <ac:chgData name="Tashema Bholanath" userId="d45482c1-f3af-4ada-98d4-af0395dbc3b3" providerId="ADAL" clId="{3A56DD3D-48A9-4457-9A45-841E6E8FCFB2}" dt="2023-10-29T19:30:59.537" v="3408" actId="478"/>
          <ac:graphicFrameMkLst>
            <pc:docMk/>
            <pc:sldMk cId="2876470162" sldId="1654"/>
            <ac:graphicFrameMk id="10" creationId="{3D2F48F5-8E95-7533-9F0A-8233328B8F1C}"/>
          </ac:graphicFrameMkLst>
        </pc:graphicFrameChg>
        <pc:graphicFrameChg chg="add del mod modGraphic">
          <ac:chgData name="Tashema Bholanath" userId="d45482c1-f3af-4ada-98d4-af0395dbc3b3" providerId="ADAL" clId="{3A56DD3D-48A9-4457-9A45-841E6E8FCFB2}" dt="2023-10-29T19:40:51.162" v="3578"/>
          <ac:graphicFrameMkLst>
            <pc:docMk/>
            <pc:sldMk cId="2876470162" sldId="1654"/>
            <ac:graphicFrameMk id="14" creationId="{D9304472-2AF0-422B-4B3B-1F190D472BA3}"/>
          </ac:graphicFrameMkLst>
        </pc:graphicFrameChg>
        <pc:graphicFrameChg chg="add del mod">
          <ac:chgData name="Tashema Bholanath" userId="d45482c1-f3af-4ada-98d4-af0395dbc3b3" providerId="ADAL" clId="{3A56DD3D-48A9-4457-9A45-841E6E8FCFB2}" dt="2023-10-29T19:41:48.690" v="3586" actId="478"/>
          <ac:graphicFrameMkLst>
            <pc:docMk/>
            <pc:sldMk cId="2876470162" sldId="1654"/>
            <ac:graphicFrameMk id="15" creationId="{A3DFCD6D-162A-67D8-4B37-C2C6083B9C8D}"/>
          </ac:graphicFrameMkLst>
        </pc:graphicFrameChg>
        <pc:graphicFrameChg chg="add mod modGraphic">
          <ac:chgData name="Tashema Bholanath" userId="d45482c1-f3af-4ada-98d4-af0395dbc3b3" providerId="ADAL" clId="{3A56DD3D-48A9-4457-9A45-841E6E8FCFB2}" dt="2023-10-29T19:50:48.593" v="3798" actId="1036"/>
          <ac:graphicFrameMkLst>
            <pc:docMk/>
            <pc:sldMk cId="2876470162" sldId="1654"/>
            <ac:graphicFrameMk id="16" creationId="{F98132A2-77A5-CE25-B498-61CB54EB29D3}"/>
          </ac:graphicFrameMkLst>
        </pc:graphicFrameChg>
        <pc:picChg chg="add mod">
          <ac:chgData name="Tashema Bholanath" userId="d45482c1-f3af-4ada-98d4-af0395dbc3b3" providerId="ADAL" clId="{3A56DD3D-48A9-4457-9A45-841E6E8FCFB2}" dt="2023-10-29T19:50:48.593" v="3798" actId="1036"/>
          <ac:picMkLst>
            <pc:docMk/>
            <pc:sldMk cId="2876470162" sldId="1654"/>
            <ac:picMk id="20" creationId="{F90FAE47-F8A3-1A08-8964-210C723126CF}"/>
          </ac:picMkLst>
        </pc:picChg>
        <pc:picChg chg="add mod">
          <ac:chgData name="Tashema Bholanath" userId="d45482c1-f3af-4ada-98d4-af0395dbc3b3" providerId="ADAL" clId="{3A56DD3D-48A9-4457-9A45-841E6E8FCFB2}" dt="2023-10-29T19:50:48.593" v="3798" actId="1036"/>
          <ac:picMkLst>
            <pc:docMk/>
            <pc:sldMk cId="2876470162" sldId="1654"/>
            <ac:picMk id="22" creationId="{E7356387-41F9-DE26-5BA7-EC6F9A161590}"/>
          </ac:picMkLst>
        </pc:picChg>
        <pc:picChg chg="add mod">
          <ac:chgData name="Tashema Bholanath" userId="d45482c1-f3af-4ada-98d4-af0395dbc3b3" providerId="ADAL" clId="{3A56DD3D-48A9-4457-9A45-841E6E8FCFB2}" dt="2023-10-29T19:50:48.593" v="3798" actId="1036"/>
          <ac:picMkLst>
            <pc:docMk/>
            <pc:sldMk cId="2876470162" sldId="1654"/>
            <ac:picMk id="23" creationId="{B3E5A5E4-DBB2-56FD-6582-15C316A1EDB2}"/>
          </ac:picMkLst>
        </pc:picChg>
        <pc:picChg chg="add mod">
          <ac:chgData name="Tashema Bholanath" userId="d45482c1-f3af-4ada-98d4-af0395dbc3b3" providerId="ADAL" clId="{3A56DD3D-48A9-4457-9A45-841E6E8FCFB2}" dt="2023-10-29T19:50:48.593" v="3798" actId="1036"/>
          <ac:picMkLst>
            <pc:docMk/>
            <pc:sldMk cId="2876470162" sldId="1654"/>
            <ac:picMk id="24" creationId="{38E93DBA-31C7-993B-5538-A7EF75A7E576}"/>
          </ac:picMkLst>
        </pc:picChg>
      </pc:sldChg>
      <pc:sldChg chg="addSp delSp modSp mod setBg delAnim modAnim modNotesTx">
        <pc:chgData name="Tashema Bholanath" userId="d45482c1-f3af-4ada-98d4-af0395dbc3b3" providerId="ADAL" clId="{3A56DD3D-48A9-4457-9A45-841E6E8FCFB2}" dt="2023-10-29T19:17:36.264" v="3020" actId="242"/>
        <pc:sldMkLst>
          <pc:docMk/>
          <pc:sldMk cId="1779741580" sldId="1656"/>
        </pc:sldMkLst>
        <pc:spChg chg="del mod">
          <ac:chgData name="Tashema Bholanath" userId="d45482c1-f3af-4ada-98d4-af0395dbc3b3" providerId="ADAL" clId="{3A56DD3D-48A9-4457-9A45-841E6E8FCFB2}" dt="2023-10-29T18:11:41.006" v="2272" actId="478"/>
          <ac:spMkLst>
            <pc:docMk/>
            <pc:sldMk cId="1779741580" sldId="1656"/>
            <ac:spMk id="3" creationId="{00000000-0000-0000-0000-000000000000}"/>
          </ac:spMkLst>
        </pc:spChg>
        <pc:spChg chg="del">
          <ac:chgData name="Tashema Bholanath" userId="d45482c1-f3af-4ada-98d4-af0395dbc3b3" providerId="ADAL" clId="{3A56DD3D-48A9-4457-9A45-841E6E8FCFB2}" dt="2023-10-29T18:11:32.817" v="2270" actId="478"/>
          <ac:spMkLst>
            <pc:docMk/>
            <pc:sldMk cId="1779741580" sldId="1656"/>
            <ac:spMk id="4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18:20:37.031" v="2488" actId="1076"/>
          <ac:spMkLst>
            <pc:docMk/>
            <pc:sldMk cId="1779741580" sldId="1656"/>
            <ac:spMk id="7" creationId="{EA24F251-D3BA-4BC9-B5AB-3DBA3E026243}"/>
          </ac:spMkLst>
        </pc:spChg>
        <pc:spChg chg="mod">
          <ac:chgData name="Tashema Bholanath" userId="d45482c1-f3af-4ada-98d4-af0395dbc3b3" providerId="ADAL" clId="{3A56DD3D-48A9-4457-9A45-841E6E8FCFB2}" dt="2023-10-29T18:22:57.031" v="2531"/>
          <ac:spMkLst>
            <pc:docMk/>
            <pc:sldMk cId="1779741580" sldId="1656"/>
            <ac:spMk id="8" creationId="{0164B764-D26A-4FB8-9F1C-DEB56DC4D61E}"/>
          </ac:spMkLst>
        </pc:spChg>
        <pc:spChg chg="mod">
          <ac:chgData name="Tashema Bholanath" userId="d45482c1-f3af-4ada-98d4-af0395dbc3b3" providerId="ADAL" clId="{3A56DD3D-48A9-4457-9A45-841E6E8FCFB2}" dt="2023-10-29T18:20:37.031" v="2488" actId="1076"/>
          <ac:spMkLst>
            <pc:docMk/>
            <pc:sldMk cId="1779741580" sldId="1656"/>
            <ac:spMk id="9" creationId="{541C000B-7F70-4912-AB5B-36EF96B43BF4}"/>
          </ac:spMkLst>
        </pc:spChg>
        <pc:spChg chg="mod">
          <ac:chgData name="Tashema Bholanath" userId="d45482c1-f3af-4ada-98d4-af0395dbc3b3" providerId="ADAL" clId="{3A56DD3D-48A9-4457-9A45-841E6E8FCFB2}" dt="2023-10-29T18:22:52.795" v="2530"/>
          <ac:spMkLst>
            <pc:docMk/>
            <pc:sldMk cId="1779741580" sldId="1656"/>
            <ac:spMk id="10" creationId="{A0E77B7F-767F-4045-9C62-07D6551E70D3}"/>
          </ac:spMkLst>
        </pc:spChg>
        <pc:spChg chg="mod">
          <ac:chgData name="Tashema Bholanath" userId="d45482c1-f3af-4ada-98d4-af0395dbc3b3" providerId="ADAL" clId="{3A56DD3D-48A9-4457-9A45-841E6E8FCFB2}" dt="2023-10-29T18:21:32.502" v="2493" actId="1076"/>
          <ac:spMkLst>
            <pc:docMk/>
            <pc:sldMk cId="1779741580" sldId="1656"/>
            <ac:spMk id="11" creationId="{41A24BAB-0457-4407-A2EB-7E66992108AD}"/>
          </ac:spMkLst>
        </pc:spChg>
        <pc:spChg chg="mod">
          <ac:chgData name="Tashema Bholanath" userId="d45482c1-f3af-4ada-98d4-af0395dbc3b3" providerId="ADAL" clId="{3A56DD3D-48A9-4457-9A45-841E6E8FCFB2}" dt="2023-10-29T18:23:36.203" v="2555" actId="6549"/>
          <ac:spMkLst>
            <pc:docMk/>
            <pc:sldMk cId="1779741580" sldId="1656"/>
            <ac:spMk id="12" creationId="{D4967488-D325-4C8A-90FD-26484C692D15}"/>
          </ac:spMkLst>
        </pc:spChg>
        <pc:spChg chg="mod">
          <ac:chgData name="Tashema Bholanath" userId="d45482c1-f3af-4ada-98d4-af0395dbc3b3" providerId="ADAL" clId="{3A56DD3D-48A9-4457-9A45-841E6E8FCFB2}" dt="2023-10-29T18:49:41.970" v="2808" actId="20577"/>
          <ac:spMkLst>
            <pc:docMk/>
            <pc:sldMk cId="1779741580" sldId="1656"/>
            <ac:spMk id="13" creationId="{39D894A8-9F01-4404-A8AF-822D172E3075}"/>
          </ac:spMkLst>
        </pc:spChg>
        <pc:spChg chg="mod">
          <ac:chgData name="Tashema Bholanath" userId="d45482c1-f3af-4ada-98d4-af0395dbc3b3" providerId="ADAL" clId="{3A56DD3D-48A9-4457-9A45-841E6E8FCFB2}" dt="2023-10-29T18:23:05.884" v="2533"/>
          <ac:spMkLst>
            <pc:docMk/>
            <pc:sldMk cId="1779741580" sldId="1656"/>
            <ac:spMk id="14" creationId="{56E33008-DEFA-4F4F-918A-03EF9F806347}"/>
          </ac:spMkLst>
        </pc:spChg>
        <pc:spChg chg="add del mod">
          <ac:chgData name="Tashema Bholanath" userId="d45482c1-f3af-4ada-98d4-af0395dbc3b3" providerId="ADAL" clId="{3A56DD3D-48A9-4457-9A45-841E6E8FCFB2}" dt="2023-10-29T18:11:38.130" v="2271" actId="478"/>
          <ac:spMkLst>
            <pc:docMk/>
            <pc:sldMk cId="1779741580" sldId="1656"/>
            <ac:spMk id="15" creationId="{43D834FA-4810-B12D-4AD1-331A1B06CCB6}"/>
          </ac:spMkLst>
        </pc:spChg>
        <pc:spChg chg="add del mod">
          <ac:chgData name="Tashema Bholanath" userId="d45482c1-f3af-4ada-98d4-af0395dbc3b3" providerId="ADAL" clId="{3A56DD3D-48A9-4457-9A45-841E6E8FCFB2}" dt="2023-10-29T18:11:44.384" v="2273" actId="478"/>
          <ac:spMkLst>
            <pc:docMk/>
            <pc:sldMk cId="1779741580" sldId="1656"/>
            <ac:spMk id="17" creationId="{64297146-A52C-6BF3-3923-1CD60F0968A7}"/>
          </ac:spMkLst>
        </pc:spChg>
        <pc:spChg chg="add mod">
          <ac:chgData name="Tashema Bholanath" userId="d45482c1-f3af-4ada-98d4-af0395dbc3b3" providerId="ADAL" clId="{3A56DD3D-48A9-4457-9A45-841E6E8FCFB2}" dt="2023-10-29T19:15:56.957" v="2997" actId="403"/>
          <ac:spMkLst>
            <pc:docMk/>
            <pc:sldMk cId="1779741580" sldId="1656"/>
            <ac:spMk id="18" creationId="{88EF5B6F-C338-57EA-7EF9-62831BDF49BB}"/>
          </ac:spMkLst>
        </pc:spChg>
        <pc:spChg chg="add mod">
          <ac:chgData name="Tashema Bholanath" userId="d45482c1-f3af-4ada-98d4-af0395dbc3b3" providerId="ADAL" clId="{3A56DD3D-48A9-4457-9A45-841E6E8FCFB2}" dt="2023-10-29T18:21:06.193" v="2490" actId="1076"/>
          <ac:spMkLst>
            <pc:docMk/>
            <pc:sldMk cId="1779741580" sldId="1656"/>
            <ac:spMk id="19" creationId="{1862C13D-087A-0B6C-7F38-34B6B5DC98B4}"/>
          </ac:spMkLst>
        </pc:spChg>
        <pc:spChg chg="add mod">
          <ac:chgData name="Tashema Bholanath" userId="d45482c1-f3af-4ada-98d4-af0395dbc3b3" providerId="ADAL" clId="{3A56DD3D-48A9-4457-9A45-841E6E8FCFB2}" dt="2023-10-29T18:23:00.916" v="2532"/>
          <ac:spMkLst>
            <pc:docMk/>
            <pc:sldMk cId="1779741580" sldId="1656"/>
            <ac:spMk id="20" creationId="{3B607A37-F50E-CF4F-36C2-A4BD9504BF66}"/>
          </ac:spMkLst>
        </pc:spChg>
        <pc:spChg chg="add del mod">
          <ac:chgData name="Tashema Bholanath" userId="d45482c1-f3af-4ada-98d4-af0395dbc3b3" providerId="ADAL" clId="{3A56DD3D-48A9-4457-9A45-841E6E8FCFB2}" dt="2023-10-29T18:21:40.090" v="2495"/>
          <ac:spMkLst>
            <pc:docMk/>
            <pc:sldMk cId="1779741580" sldId="1656"/>
            <ac:spMk id="21" creationId="{DFDB1EE8-D9FC-2793-D511-07079DA27E9A}"/>
          </ac:spMkLst>
        </pc:spChg>
        <pc:spChg chg="add del mod">
          <ac:chgData name="Tashema Bholanath" userId="d45482c1-f3af-4ada-98d4-af0395dbc3b3" providerId="ADAL" clId="{3A56DD3D-48A9-4457-9A45-841E6E8FCFB2}" dt="2023-10-29T18:21:40.090" v="2495"/>
          <ac:spMkLst>
            <pc:docMk/>
            <pc:sldMk cId="1779741580" sldId="1656"/>
            <ac:spMk id="22" creationId="{F2EEE61A-04C6-C18E-2D55-6BED2752C4C4}"/>
          </ac:spMkLst>
        </pc:spChg>
        <pc:spChg chg="add mod">
          <ac:chgData name="Tashema Bholanath" userId="d45482c1-f3af-4ada-98d4-af0395dbc3b3" providerId="ADAL" clId="{3A56DD3D-48A9-4457-9A45-841E6E8FCFB2}" dt="2023-10-29T19:17:36.264" v="3020" actId="242"/>
          <ac:spMkLst>
            <pc:docMk/>
            <pc:sldMk cId="1779741580" sldId="1656"/>
            <ac:spMk id="23" creationId="{8F05A325-7F7E-768E-1C72-4739859B0FBF}"/>
          </ac:spMkLst>
        </pc:spChg>
        <pc:graphicFrameChg chg="del">
          <ac:chgData name="Tashema Bholanath" userId="d45482c1-f3af-4ada-98d4-af0395dbc3b3" providerId="ADAL" clId="{3A56DD3D-48A9-4457-9A45-841E6E8FCFB2}" dt="2023-10-29T18:18:38.260" v="2365" actId="478"/>
          <ac:graphicFrameMkLst>
            <pc:docMk/>
            <pc:sldMk cId="1779741580" sldId="1656"/>
            <ac:graphicFrameMk id="6" creationId="{1321CAFE-4B91-444A-A713-01698C3C0FBE}"/>
          </ac:graphicFrameMkLst>
        </pc:graphicFrameChg>
        <pc:cxnChg chg="del">
          <ac:chgData name="Tashema Bholanath" userId="d45482c1-f3af-4ada-98d4-af0395dbc3b3" providerId="ADAL" clId="{3A56DD3D-48A9-4457-9A45-841E6E8FCFB2}" dt="2023-10-29T18:18:40.465" v="2366" actId="478"/>
          <ac:cxnSpMkLst>
            <pc:docMk/>
            <pc:sldMk cId="1779741580" sldId="1656"/>
            <ac:cxnSpMk id="5" creationId="{859A9055-96C0-419B-A40C-B945010ECC94}"/>
          </ac:cxnSpMkLst>
        </pc:cxnChg>
      </pc:sldChg>
      <pc:sldChg chg="addSp modSp mod">
        <pc:chgData name="Tashema Bholanath" userId="d45482c1-f3af-4ada-98d4-af0395dbc3b3" providerId="ADAL" clId="{3A56DD3D-48A9-4457-9A45-841E6E8FCFB2}" dt="2023-10-29T19:18:26.060" v="3045" actId="1035"/>
        <pc:sldMkLst>
          <pc:docMk/>
          <pc:sldMk cId="1299719211" sldId="1660"/>
        </pc:sldMkLst>
        <pc:spChg chg="add mod">
          <ac:chgData name="Tashema Bholanath" userId="d45482c1-f3af-4ada-98d4-af0395dbc3b3" providerId="ADAL" clId="{3A56DD3D-48A9-4457-9A45-841E6E8FCFB2}" dt="2023-10-29T19:18:14.221" v="3029" actId="242"/>
          <ac:spMkLst>
            <pc:docMk/>
            <pc:sldMk cId="1299719211" sldId="1660"/>
            <ac:spMk id="2" creationId="{6E45D0E4-E5BA-6111-D13A-21D95E32CEA8}"/>
          </ac:spMkLst>
        </pc:spChg>
        <pc:spChg chg="mod">
          <ac:chgData name="Tashema Bholanath" userId="d45482c1-f3af-4ada-98d4-af0395dbc3b3" providerId="ADAL" clId="{3A56DD3D-48A9-4457-9A45-841E6E8FCFB2}" dt="2023-10-29T19:18:26.060" v="3045" actId="1035"/>
          <ac:spMkLst>
            <pc:docMk/>
            <pc:sldMk cId="1299719211" sldId="1660"/>
            <ac:spMk id="57" creationId="{AEA8C406-21C4-4333-98B3-1270DB21E797}"/>
          </ac:spMkLst>
        </pc:spChg>
        <pc:spChg chg="mod">
          <ac:chgData name="Tashema Bholanath" userId="d45482c1-f3af-4ada-98d4-af0395dbc3b3" providerId="ADAL" clId="{3A56DD3D-48A9-4457-9A45-841E6E8FCFB2}" dt="2023-10-29T19:18:26.060" v="3045" actId="1035"/>
          <ac:spMkLst>
            <pc:docMk/>
            <pc:sldMk cId="1299719211" sldId="1660"/>
            <ac:spMk id="59" creationId="{CDA888AC-0AEB-44FD-817B-2171C8D4B072}"/>
          </ac:spMkLst>
        </pc:spChg>
        <pc:spChg chg="mod">
          <ac:chgData name="Tashema Bholanath" userId="d45482c1-f3af-4ada-98d4-af0395dbc3b3" providerId="ADAL" clId="{3A56DD3D-48A9-4457-9A45-841E6E8FCFB2}" dt="2023-10-29T19:18:26.060" v="3045" actId="1035"/>
          <ac:spMkLst>
            <pc:docMk/>
            <pc:sldMk cId="1299719211" sldId="1660"/>
            <ac:spMk id="60" creationId="{AD457C24-E4D6-477D-A1DE-707FD67F185C}"/>
          </ac:spMkLst>
        </pc:spChg>
        <pc:spChg chg="mod">
          <ac:chgData name="Tashema Bholanath" userId="d45482c1-f3af-4ada-98d4-af0395dbc3b3" providerId="ADAL" clId="{3A56DD3D-48A9-4457-9A45-841E6E8FCFB2}" dt="2023-10-29T19:18:26.060" v="3045" actId="1035"/>
          <ac:spMkLst>
            <pc:docMk/>
            <pc:sldMk cId="1299719211" sldId="1660"/>
            <ac:spMk id="65" creationId="{D6D42BCB-C3DE-4868-8529-4742CBCA28D7}"/>
          </ac:spMkLst>
        </pc:spChg>
        <pc:spChg chg="mod">
          <ac:chgData name="Tashema Bholanath" userId="d45482c1-f3af-4ada-98d4-af0395dbc3b3" providerId="ADAL" clId="{3A56DD3D-48A9-4457-9A45-841E6E8FCFB2}" dt="2023-10-29T19:18:26.060" v="3045" actId="1035"/>
          <ac:spMkLst>
            <pc:docMk/>
            <pc:sldMk cId="1299719211" sldId="1660"/>
            <ac:spMk id="66" creationId="{E28DFD80-E58D-472E-B2A3-CEDADD814DE8}"/>
          </ac:spMkLst>
        </pc:spChg>
        <pc:spChg chg="mod">
          <ac:chgData name="Tashema Bholanath" userId="d45482c1-f3af-4ada-98d4-af0395dbc3b3" providerId="ADAL" clId="{3A56DD3D-48A9-4457-9A45-841E6E8FCFB2}" dt="2023-10-29T19:18:26.060" v="3045" actId="1035"/>
          <ac:spMkLst>
            <pc:docMk/>
            <pc:sldMk cId="1299719211" sldId="1660"/>
            <ac:spMk id="70" creationId="{3AA7D043-27F7-4DF0-B84A-CE71289D4CA0}"/>
          </ac:spMkLst>
        </pc:spChg>
        <pc:spChg chg="mod">
          <ac:chgData name="Tashema Bholanath" userId="d45482c1-f3af-4ada-98d4-af0395dbc3b3" providerId="ADAL" clId="{3A56DD3D-48A9-4457-9A45-841E6E8FCFB2}" dt="2023-10-29T19:18:26.060" v="3045" actId="1035"/>
          <ac:spMkLst>
            <pc:docMk/>
            <pc:sldMk cId="1299719211" sldId="1660"/>
            <ac:spMk id="71" creationId="{AD5D432D-A9CB-4F7C-BD3C-26BFBE0E17AF}"/>
          </ac:spMkLst>
        </pc:spChg>
        <pc:spChg chg="mod">
          <ac:chgData name="Tashema Bholanath" userId="d45482c1-f3af-4ada-98d4-af0395dbc3b3" providerId="ADAL" clId="{3A56DD3D-48A9-4457-9A45-841E6E8FCFB2}" dt="2023-10-29T19:18:26.060" v="3045" actId="1035"/>
          <ac:spMkLst>
            <pc:docMk/>
            <pc:sldMk cId="1299719211" sldId="1660"/>
            <ac:spMk id="73" creationId="{4811B066-2EB1-4A72-996D-A893AB86E8AF}"/>
          </ac:spMkLst>
        </pc:spChg>
        <pc:spChg chg="mod">
          <ac:chgData name="Tashema Bholanath" userId="d45482c1-f3af-4ada-98d4-af0395dbc3b3" providerId="ADAL" clId="{3A56DD3D-48A9-4457-9A45-841E6E8FCFB2}" dt="2023-10-29T19:18:26.060" v="3045" actId="1035"/>
          <ac:spMkLst>
            <pc:docMk/>
            <pc:sldMk cId="1299719211" sldId="1660"/>
            <ac:spMk id="74" creationId="{D3634AB1-93A8-498B-9231-0BD1827EDDF6}"/>
          </ac:spMkLst>
        </pc:spChg>
        <pc:grpChg chg="mod">
          <ac:chgData name="Tashema Bholanath" userId="d45482c1-f3af-4ada-98d4-af0395dbc3b3" providerId="ADAL" clId="{3A56DD3D-48A9-4457-9A45-841E6E8FCFB2}" dt="2023-10-29T19:18:26.060" v="3045" actId="1035"/>
          <ac:grpSpMkLst>
            <pc:docMk/>
            <pc:sldMk cId="1299719211" sldId="1660"/>
            <ac:grpSpMk id="30" creationId="{4F2B948F-EAD3-4D83-9A79-6D55B4487C25}"/>
          </ac:grpSpMkLst>
        </pc:grpChg>
        <pc:picChg chg="mod">
          <ac:chgData name="Tashema Bholanath" userId="d45482c1-f3af-4ada-98d4-af0395dbc3b3" providerId="ADAL" clId="{3A56DD3D-48A9-4457-9A45-841E6E8FCFB2}" dt="2023-10-29T19:18:26.060" v="3045" actId="1035"/>
          <ac:picMkLst>
            <pc:docMk/>
            <pc:sldMk cId="1299719211" sldId="1660"/>
            <ac:picMk id="8" creationId="{702C743F-5551-4A3D-2AD6-6C0D8F321D48}"/>
          </ac:picMkLst>
        </pc:picChg>
        <pc:cxnChg chg="mod">
          <ac:chgData name="Tashema Bholanath" userId="d45482c1-f3af-4ada-98d4-af0395dbc3b3" providerId="ADAL" clId="{3A56DD3D-48A9-4457-9A45-841E6E8FCFB2}" dt="2023-10-29T19:18:26.060" v="3045" actId="1035"/>
          <ac:cxnSpMkLst>
            <pc:docMk/>
            <pc:sldMk cId="1299719211" sldId="1660"/>
            <ac:cxnSpMk id="61" creationId="{9A9961C0-EBEA-4674-ABDC-9F5FB54930DF}"/>
          </ac:cxnSpMkLst>
        </pc:cxnChg>
        <pc:cxnChg chg="mod">
          <ac:chgData name="Tashema Bholanath" userId="d45482c1-f3af-4ada-98d4-af0395dbc3b3" providerId="ADAL" clId="{3A56DD3D-48A9-4457-9A45-841E6E8FCFB2}" dt="2023-10-29T19:18:26.060" v="3045" actId="1035"/>
          <ac:cxnSpMkLst>
            <pc:docMk/>
            <pc:sldMk cId="1299719211" sldId="1660"/>
            <ac:cxnSpMk id="62" creationId="{9FB707CA-D11E-4FD6-86A0-F03356680441}"/>
          </ac:cxnSpMkLst>
        </pc:cxnChg>
        <pc:cxnChg chg="mod">
          <ac:chgData name="Tashema Bholanath" userId="d45482c1-f3af-4ada-98d4-af0395dbc3b3" providerId="ADAL" clId="{3A56DD3D-48A9-4457-9A45-841E6E8FCFB2}" dt="2023-10-29T19:18:26.060" v="3045" actId="1035"/>
          <ac:cxnSpMkLst>
            <pc:docMk/>
            <pc:sldMk cId="1299719211" sldId="1660"/>
            <ac:cxnSpMk id="67" creationId="{0B6E09A0-B71E-4D45-A8E7-531596367F7E}"/>
          </ac:cxnSpMkLst>
        </pc:cxnChg>
        <pc:cxnChg chg="mod">
          <ac:chgData name="Tashema Bholanath" userId="d45482c1-f3af-4ada-98d4-af0395dbc3b3" providerId="ADAL" clId="{3A56DD3D-48A9-4457-9A45-841E6E8FCFB2}" dt="2023-10-29T19:18:26.060" v="3045" actId="1035"/>
          <ac:cxnSpMkLst>
            <pc:docMk/>
            <pc:sldMk cId="1299719211" sldId="1660"/>
            <ac:cxnSpMk id="68" creationId="{81DF74D7-5009-4353-85F2-EBCDB7FD0518}"/>
          </ac:cxnSpMkLst>
        </pc:cxnChg>
      </pc:sldChg>
      <pc:sldChg chg="modSp mod modAnim">
        <pc:chgData name="Tashema Bholanath" userId="d45482c1-f3af-4ada-98d4-af0395dbc3b3" providerId="ADAL" clId="{3A56DD3D-48A9-4457-9A45-841E6E8FCFB2}" dt="2023-10-30T00:12:43.349" v="4395" actId="207"/>
        <pc:sldMkLst>
          <pc:docMk/>
          <pc:sldMk cId="2325323469" sldId="1661"/>
        </pc:sldMkLst>
        <pc:spChg chg="mod">
          <ac:chgData name="Tashema Bholanath" userId="d45482c1-f3af-4ada-98d4-af0395dbc3b3" providerId="ADAL" clId="{3A56DD3D-48A9-4457-9A45-841E6E8FCFB2}" dt="2023-10-29T21:04:03.696" v="3906" actId="255"/>
          <ac:spMkLst>
            <pc:docMk/>
            <pc:sldMk cId="2325323469" sldId="1661"/>
            <ac:spMk id="8" creationId="{E250F2FC-2550-C30D-A4D9-BDB00C9DC96C}"/>
          </ac:spMkLst>
        </pc:spChg>
        <pc:graphicFrameChg chg="mod">
          <ac:chgData name="Tashema Bholanath" userId="d45482c1-f3af-4ada-98d4-af0395dbc3b3" providerId="ADAL" clId="{3A56DD3D-48A9-4457-9A45-841E6E8FCFB2}" dt="2023-10-30T00:12:43.349" v="4395" actId="207"/>
          <ac:graphicFrameMkLst>
            <pc:docMk/>
            <pc:sldMk cId="2325323469" sldId="1661"/>
            <ac:graphicFrameMk id="5" creationId="{9D9FE9A5-BBF2-EB97-D6D1-A0B99C4F11AD}"/>
          </ac:graphicFrameMkLst>
        </pc:graphicFrameChg>
      </pc:sldChg>
      <pc:sldChg chg="modSp mod">
        <pc:chgData name="Tashema Bholanath" userId="d45482c1-f3af-4ada-98d4-af0395dbc3b3" providerId="ADAL" clId="{3A56DD3D-48A9-4457-9A45-841E6E8FCFB2}" dt="2023-10-29T21:04:45.268" v="3919" actId="207"/>
        <pc:sldMkLst>
          <pc:docMk/>
          <pc:sldMk cId="341171475" sldId="1662"/>
        </pc:sldMkLst>
        <pc:spChg chg="mod">
          <ac:chgData name="Tashema Bholanath" userId="d45482c1-f3af-4ada-98d4-af0395dbc3b3" providerId="ADAL" clId="{3A56DD3D-48A9-4457-9A45-841E6E8FCFB2}" dt="2023-10-29T19:16:50.607" v="3012" actId="404"/>
          <ac:spMkLst>
            <pc:docMk/>
            <pc:sldMk cId="341171475" sldId="1662"/>
            <ac:spMk id="2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1:04:45.268" v="3919" actId="207"/>
          <ac:spMkLst>
            <pc:docMk/>
            <pc:sldMk cId="341171475" sldId="1662"/>
            <ac:spMk id="10" creationId="{00000000-0000-0000-0000-000000000000}"/>
          </ac:spMkLst>
        </pc:spChg>
      </pc:sldChg>
      <pc:sldChg chg="addSp delSp modSp del mod addAnim delAnim modAnim">
        <pc:chgData name="Tashema Bholanath" userId="d45482c1-f3af-4ada-98d4-af0395dbc3b3" providerId="ADAL" clId="{3A56DD3D-48A9-4457-9A45-841E6E8FCFB2}" dt="2023-10-30T00:12:56.822" v="4396" actId="2696"/>
        <pc:sldMkLst>
          <pc:docMk/>
          <pc:sldMk cId="616880742" sldId="1663"/>
        </pc:sldMkLst>
        <pc:spChg chg="mod">
          <ac:chgData name="Tashema Bholanath" userId="d45482c1-f3af-4ada-98d4-af0395dbc3b3" providerId="ADAL" clId="{3A56DD3D-48A9-4457-9A45-841E6E8FCFB2}" dt="2023-10-29T23:47:20.433" v="4364" actId="404"/>
          <ac:spMkLst>
            <pc:docMk/>
            <pc:sldMk cId="616880742" sldId="1663"/>
            <ac:spMk id="2" creationId="{9505BB6D-B324-BE5B-2CF7-05C7AEC3507D}"/>
          </ac:spMkLst>
        </pc:spChg>
        <pc:spChg chg="mod">
          <ac:chgData name="Tashema Bholanath" userId="d45482c1-f3af-4ada-98d4-af0395dbc3b3" providerId="ADAL" clId="{3A56DD3D-48A9-4457-9A45-841E6E8FCFB2}" dt="2023-10-29T19:02:47.522" v="2912" actId="1076"/>
          <ac:spMkLst>
            <pc:docMk/>
            <pc:sldMk cId="616880742" sldId="1663"/>
            <ac:spMk id="5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8:56:48.576" v="2862" actId="478"/>
          <ac:spMkLst>
            <pc:docMk/>
            <pc:sldMk cId="616880742" sldId="1663"/>
            <ac:spMk id="6" creationId="{11DF41F4-2F1A-F461-7F10-E599C14C904A}"/>
          </ac:spMkLst>
        </pc:spChg>
        <pc:spChg chg="mod">
          <ac:chgData name="Tashema Bholanath" userId="d45482c1-f3af-4ada-98d4-af0395dbc3b3" providerId="ADAL" clId="{3A56DD3D-48A9-4457-9A45-841E6E8FCFB2}" dt="2023-10-29T18:50:47.025" v="2812" actId="14100"/>
          <ac:spMkLst>
            <pc:docMk/>
            <pc:sldMk cId="616880742" sldId="1663"/>
            <ac:spMk id="9" creationId="{00000000-0000-0000-0000-000000000000}"/>
          </ac:spMkLst>
        </pc:spChg>
        <pc:spChg chg="del mod">
          <ac:chgData name="Tashema Bholanath" userId="d45482c1-f3af-4ada-98d4-af0395dbc3b3" providerId="ADAL" clId="{3A56DD3D-48A9-4457-9A45-841E6E8FCFB2}" dt="2023-10-29T19:11:51.073" v="2965" actId="478"/>
          <ac:spMkLst>
            <pc:docMk/>
            <pc:sldMk cId="616880742" sldId="1663"/>
            <ac:spMk id="11" creationId="{00000000-0000-0000-0000-000000000000}"/>
          </ac:spMkLst>
        </pc:spChg>
        <pc:graphicFrameChg chg="add del mod">
          <ac:chgData name="Tashema Bholanath" userId="d45482c1-f3af-4ada-98d4-af0395dbc3b3" providerId="ADAL" clId="{3A56DD3D-48A9-4457-9A45-841E6E8FCFB2}" dt="2023-10-29T18:52:17.938" v="2831"/>
          <ac:graphicFrameMkLst>
            <pc:docMk/>
            <pc:sldMk cId="616880742" sldId="1663"/>
            <ac:graphicFrameMk id="3" creationId="{3F9A06CE-F995-0BAC-D2EE-8F9131E5F757}"/>
          </ac:graphicFrameMkLst>
        </pc:graphicFrameChg>
        <pc:graphicFrameChg chg="del">
          <ac:chgData name="Tashema Bholanath" userId="d45482c1-f3af-4ada-98d4-af0395dbc3b3" providerId="ADAL" clId="{3A56DD3D-48A9-4457-9A45-841E6E8FCFB2}" dt="2023-10-29T18:56:43.299" v="2861" actId="478"/>
          <ac:graphicFrameMkLst>
            <pc:docMk/>
            <pc:sldMk cId="616880742" sldId="1663"/>
            <ac:graphicFrameMk id="7" creationId="{00000000-0000-0000-0000-000000000000}"/>
          </ac:graphicFrameMkLst>
        </pc:graphicFrameChg>
        <pc:graphicFrameChg chg="add del mod">
          <ac:chgData name="Tashema Bholanath" userId="d45482c1-f3af-4ada-98d4-af0395dbc3b3" providerId="ADAL" clId="{3A56DD3D-48A9-4457-9A45-841E6E8FCFB2}" dt="2023-10-29T19:11:49.046" v="2964" actId="478"/>
          <ac:graphicFrameMkLst>
            <pc:docMk/>
            <pc:sldMk cId="616880742" sldId="1663"/>
            <ac:graphicFrameMk id="8" creationId="{EB5F2155-A4D0-0540-6FB0-49AD91415950}"/>
          </ac:graphicFrameMkLst>
        </pc:graphicFrameChg>
        <pc:graphicFrameChg chg="add del mod">
          <ac:chgData name="Tashema Bholanath" userId="d45482c1-f3af-4ada-98d4-af0395dbc3b3" providerId="ADAL" clId="{3A56DD3D-48A9-4457-9A45-841E6E8FCFB2}" dt="2023-10-29T21:00:18.826" v="3888"/>
          <ac:graphicFrameMkLst>
            <pc:docMk/>
            <pc:sldMk cId="616880742" sldId="1663"/>
            <ac:graphicFrameMk id="10" creationId="{544BADFF-1848-6BE3-D682-FDF75E2C6540}"/>
          </ac:graphicFrameMkLst>
        </pc:graphicFrameChg>
      </pc:sldChg>
      <pc:sldChg chg="addSp delSp modSp mod setBg modAnim modNotesTx">
        <pc:chgData name="Tashema Bholanath" userId="d45482c1-f3af-4ada-98d4-af0395dbc3b3" providerId="ADAL" clId="{3A56DD3D-48A9-4457-9A45-841E6E8FCFB2}" dt="2023-10-29T19:15:30.489" v="2992" actId="403"/>
        <pc:sldMkLst>
          <pc:docMk/>
          <pc:sldMk cId="2787911060" sldId="1664"/>
        </pc:sldMkLst>
        <pc:spChg chg="del mod">
          <ac:chgData name="Tashema Bholanath" userId="d45482c1-f3af-4ada-98d4-af0395dbc3b3" providerId="ADAL" clId="{3A56DD3D-48A9-4457-9A45-841E6E8FCFB2}" dt="2023-10-29T17:55:38.587" v="1463" actId="478"/>
          <ac:spMkLst>
            <pc:docMk/>
            <pc:sldMk cId="2787911060" sldId="1664"/>
            <ac:spMk id="3" creationId="{00000000-0000-0000-0000-000000000000}"/>
          </ac:spMkLst>
        </pc:spChg>
        <pc:spChg chg="del">
          <ac:chgData name="Tashema Bholanath" userId="d45482c1-f3af-4ada-98d4-af0395dbc3b3" providerId="ADAL" clId="{3A56DD3D-48A9-4457-9A45-841E6E8FCFB2}" dt="2023-10-29T17:55:32.132" v="1461" actId="478"/>
          <ac:spMkLst>
            <pc:docMk/>
            <pc:sldMk cId="2787911060" sldId="1664"/>
            <ac:spMk id="4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7:55:36.164" v="1462" actId="478"/>
          <ac:spMkLst>
            <pc:docMk/>
            <pc:sldMk cId="2787911060" sldId="1664"/>
            <ac:spMk id="5" creationId="{500B2A63-D755-E94D-1510-F78D0F1DD5AB}"/>
          </ac:spMkLst>
        </pc:spChg>
        <pc:spChg chg="add del mod">
          <ac:chgData name="Tashema Bholanath" userId="d45482c1-f3af-4ada-98d4-af0395dbc3b3" providerId="ADAL" clId="{3A56DD3D-48A9-4457-9A45-841E6E8FCFB2}" dt="2023-10-29T17:55:40.643" v="1464" actId="478"/>
          <ac:spMkLst>
            <pc:docMk/>
            <pc:sldMk cId="2787911060" sldId="1664"/>
            <ac:spMk id="7" creationId="{86C82D29-C12D-7707-92F2-87F84D1D85D1}"/>
          </ac:spMkLst>
        </pc:spChg>
        <pc:spChg chg="add mod">
          <ac:chgData name="Tashema Bholanath" userId="d45482c1-f3af-4ada-98d4-af0395dbc3b3" providerId="ADAL" clId="{3A56DD3D-48A9-4457-9A45-841E6E8FCFB2}" dt="2023-10-29T19:15:30.489" v="2992" actId="403"/>
          <ac:spMkLst>
            <pc:docMk/>
            <pc:sldMk cId="2787911060" sldId="1664"/>
            <ac:spMk id="8" creationId="{98656D07-96CF-D04C-ACDA-20D676526821}"/>
          </ac:spMkLst>
        </pc:spChg>
        <pc:spChg chg="add mod">
          <ac:chgData name="Tashema Bholanath" userId="d45482c1-f3af-4ada-98d4-af0395dbc3b3" providerId="ADAL" clId="{3A56DD3D-48A9-4457-9A45-841E6E8FCFB2}" dt="2023-10-29T18:01:13.661" v="2176" actId="242"/>
          <ac:spMkLst>
            <pc:docMk/>
            <pc:sldMk cId="2787911060" sldId="1664"/>
            <ac:spMk id="9" creationId="{91A330AD-6936-FDA6-F867-863B72D89AC8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57" creationId="{AEA8C406-21C4-4333-98B3-1270DB21E797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58" creationId="{E5D0B30C-F887-413B-90E3-B2BE6167BCE8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59" creationId="{CDA888AC-0AEB-44FD-817B-2171C8D4B072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60" creationId="{AD457C24-E4D6-477D-A1DE-707FD67F185C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64" creationId="{1F7E1662-D003-4349-BA9B-DC083C06649C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65" creationId="{D6D42BCB-C3DE-4868-8529-4742CBCA28D7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66" creationId="{E28DFD80-E58D-472E-B2A3-CEDADD814DE8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70" creationId="{3AA7D043-27F7-4DF0-B84A-CE71289D4CA0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71" creationId="{AD5D432D-A9CB-4F7C-BD3C-26BFBE0E17AF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72" creationId="{D4C00C64-FA10-4F55-8A18-F9D46BB5F18D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73" creationId="{4811B066-2EB1-4A72-996D-A893AB86E8AF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74" creationId="{D3634AB1-93A8-498B-9231-0BD1827EDDF6}"/>
          </ac:spMkLst>
        </pc:spChg>
        <pc:spChg chg="mod">
          <ac:chgData name="Tashema Bholanath" userId="d45482c1-f3af-4ada-98d4-af0395dbc3b3" providerId="ADAL" clId="{3A56DD3D-48A9-4457-9A45-841E6E8FCFB2}" dt="2023-10-29T18:01:24.288" v="2186" actId="1036"/>
          <ac:spMkLst>
            <pc:docMk/>
            <pc:sldMk cId="2787911060" sldId="1664"/>
            <ac:spMk id="75" creationId="{9D5778CE-3569-425E-AD4C-92EE363A3BCE}"/>
          </ac:spMkLst>
        </pc:spChg>
        <pc:grpChg chg="mod">
          <ac:chgData name="Tashema Bholanath" userId="d45482c1-f3af-4ada-98d4-af0395dbc3b3" providerId="ADAL" clId="{3A56DD3D-48A9-4457-9A45-841E6E8FCFB2}" dt="2023-10-29T18:01:24.288" v="2186" actId="1036"/>
          <ac:grpSpMkLst>
            <pc:docMk/>
            <pc:sldMk cId="2787911060" sldId="1664"/>
            <ac:grpSpMk id="30" creationId="{4F2B948F-EAD3-4D83-9A79-6D55B4487C25}"/>
          </ac:grpSpMkLst>
        </pc:grpChg>
        <pc:cxnChg chg="mod">
          <ac:chgData name="Tashema Bholanath" userId="d45482c1-f3af-4ada-98d4-af0395dbc3b3" providerId="ADAL" clId="{3A56DD3D-48A9-4457-9A45-841E6E8FCFB2}" dt="2023-10-29T18:01:24.288" v="2186" actId="1036"/>
          <ac:cxnSpMkLst>
            <pc:docMk/>
            <pc:sldMk cId="2787911060" sldId="1664"/>
            <ac:cxnSpMk id="61" creationId="{9A9961C0-EBEA-4674-ABDC-9F5FB54930DF}"/>
          </ac:cxnSpMkLst>
        </pc:cxnChg>
        <pc:cxnChg chg="mod">
          <ac:chgData name="Tashema Bholanath" userId="d45482c1-f3af-4ada-98d4-af0395dbc3b3" providerId="ADAL" clId="{3A56DD3D-48A9-4457-9A45-841E6E8FCFB2}" dt="2023-10-29T18:01:24.288" v="2186" actId="1036"/>
          <ac:cxnSpMkLst>
            <pc:docMk/>
            <pc:sldMk cId="2787911060" sldId="1664"/>
            <ac:cxnSpMk id="62" creationId="{9FB707CA-D11E-4FD6-86A0-F03356680441}"/>
          </ac:cxnSpMkLst>
        </pc:cxnChg>
        <pc:cxnChg chg="mod">
          <ac:chgData name="Tashema Bholanath" userId="d45482c1-f3af-4ada-98d4-af0395dbc3b3" providerId="ADAL" clId="{3A56DD3D-48A9-4457-9A45-841E6E8FCFB2}" dt="2023-10-29T18:01:24.288" v="2186" actId="1036"/>
          <ac:cxnSpMkLst>
            <pc:docMk/>
            <pc:sldMk cId="2787911060" sldId="1664"/>
            <ac:cxnSpMk id="63" creationId="{B094C2EC-3318-4430-9871-ACCB086ED8B6}"/>
          </ac:cxnSpMkLst>
        </pc:cxnChg>
        <pc:cxnChg chg="mod">
          <ac:chgData name="Tashema Bholanath" userId="d45482c1-f3af-4ada-98d4-af0395dbc3b3" providerId="ADAL" clId="{3A56DD3D-48A9-4457-9A45-841E6E8FCFB2}" dt="2023-10-29T18:01:24.288" v="2186" actId="1036"/>
          <ac:cxnSpMkLst>
            <pc:docMk/>
            <pc:sldMk cId="2787911060" sldId="1664"/>
            <ac:cxnSpMk id="67" creationId="{0B6E09A0-B71E-4D45-A8E7-531596367F7E}"/>
          </ac:cxnSpMkLst>
        </pc:cxnChg>
        <pc:cxnChg chg="mod">
          <ac:chgData name="Tashema Bholanath" userId="d45482c1-f3af-4ada-98d4-af0395dbc3b3" providerId="ADAL" clId="{3A56DD3D-48A9-4457-9A45-841E6E8FCFB2}" dt="2023-10-29T18:01:24.288" v="2186" actId="1036"/>
          <ac:cxnSpMkLst>
            <pc:docMk/>
            <pc:sldMk cId="2787911060" sldId="1664"/>
            <ac:cxnSpMk id="68" creationId="{81DF74D7-5009-4353-85F2-EBCDB7FD0518}"/>
          </ac:cxnSpMkLst>
        </pc:cxnChg>
        <pc:cxnChg chg="mod">
          <ac:chgData name="Tashema Bholanath" userId="d45482c1-f3af-4ada-98d4-af0395dbc3b3" providerId="ADAL" clId="{3A56DD3D-48A9-4457-9A45-841E6E8FCFB2}" dt="2023-10-29T18:01:24.288" v="2186" actId="1036"/>
          <ac:cxnSpMkLst>
            <pc:docMk/>
            <pc:sldMk cId="2787911060" sldId="1664"/>
            <ac:cxnSpMk id="69" creationId="{138B2F2B-D664-4B1C-8655-FED0EE5514A5}"/>
          </ac:cxnSpMkLst>
        </pc:cxnChg>
      </pc:sldChg>
      <pc:sldChg chg="addSp delSp modSp add mod modAnim">
        <pc:chgData name="Tashema Bholanath" userId="d45482c1-f3af-4ada-98d4-af0395dbc3b3" providerId="ADAL" clId="{3A56DD3D-48A9-4457-9A45-841E6E8FCFB2}" dt="2023-10-29T21:06:41.411" v="3939" actId="113"/>
        <pc:sldMkLst>
          <pc:docMk/>
          <pc:sldMk cId="469554355" sldId="1665"/>
        </pc:sldMkLst>
        <pc:spChg chg="add del mod">
          <ac:chgData name="Tashema Bholanath" userId="d45482c1-f3af-4ada-98d4-af0395dbc3b3" providerId="ADAL" clId="{3A56DD3D-48A9-4457-9A45-841E6E8FCFB2}" dt="2023-10-29T20:45:33.858" v="3833" actId="478"/>
          <ac:spMkLst>
            <pc:docMk/>
            <pc:sldMk cId="469554355" sldId="1665"/>
            <ac:spMk id="4" creationId="{8B5E9BBC-5F8F-CDE1-53B4-99571A42C5B1}"/>
          </ac:spMkLst>
        </pc:spChg>
        <pc:spChg chg="mod">
          <ac:chgData name="Tashema Bholanath" userId="d45482c1-f3af-4ada-98d4-af0395dbc3b3" providerId="ADAL" clId="{3A56DD3D-48A9-4457-9A45-841E6E8FCFB2}" dt="2023-10-29T20:44:44.794" v="3830" actId="2711"/>
          <ac:spMkLst>
            <pc:docMk/>
            <pc:sldMk cId="469554355" sldId="1665"/>
            <ac:spMk id="5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0:54:06.325" v="3863" actId="1076"/>
          <ac:spMkLst>
            <pc:docMk/>
            <pc:sldMk cId="469554355" sldId="1665"/>
            <ac:spMk id="7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20:45:43.060" v="3835" actId="478"/>
          <ac:spMkLst>
            <pc:docMk/>
            <pc:sldMk cId="469554355" sldId="1665"/>
            <ac:spMk id="8" creationId="{8EC029CB-51AD-6105-FFC6-C0640DBDC5A9}"/>
          </ac:spMkLst>
        </pc:spChg>
        <pc:spChg chg="mod">
          <ac:chgData name="Tashema Bholanath" userId="d45482c1-f3af-4ada-98d4-af0395dbc3b3" providerId="ADAL" clId="{3A56DD3D-48A9-4457-9A45-841E6E8FCFB2}" dt="2023-10-29T20:43:26.728" v="3826" actId="1035"/>
          <ac:spMkLst>
            <pc:docMk/>
            <pc:sldMk cId="469554355" sldId="1665"/>
            <ac:spMk id="9" creationId="{F7FBD5C7-FEB8-4D19-BF8A-D2999F4656F8}"/>
          </ac:spMkLst>
        </pc:spChg>
        <pc:spChg chg="mod">
          <ac:chgData name="Tashema Bholanath" userId="d45482c1-f3af-4ada-98d4-af0395dbc3b3" providerId="ADAL" clId="{3A56DD3D-48A9-4457-9A45-841E6E8FCFB2}" dt="2023-10-29T20:44:49.040" v="3831" actId="14100"/>
          <ac:spMkLst>
            <pc:docMk/>
            <pc:sldMk cId="469554355" sldId="1665"/>
            <ac:spMk id="13" creationId="{00000000-0000-0000-0000-000000000000}"/>
          </ac:spMkLst>
        </pc:spChg>
        <pc:graphicFrameChg chg="add mod">
          <ac:chgData name="Tashema Bholanath" userId="d45482c1-f3af-4ada-98d4-af0395dbc3b3" providerId="ADAL" clId="{3A56DD3D-48A9-4457-9A45-841E6E8FCFB2}" dt="2023-10-29T21:06:41.411" v="3939" actId="113"/>
          <ac:graphicFrameMkLst>
            <pc:docMk/>
            <pc:sldMk cId="469554355" sldId="1665"/>
            <ac:graphicFrameMk id="10" creationId="{C6F433C1-C7CE-5CF1-DCCD-5DAF19F55B2E}"/>
          </ac:graphicFrameMkLst>
        </pc:graphicFrameChg>
        <pc:graphicFrameChg chg="add del">
          <ac:chgData name="Tashema Bholanath" userId="d45482c1-f3af-4ada-98d4-af0395dbc3b3" providerId="ADAL" clId="{3A56DD3D-48A9-4457-9A45-841E6E8FCFB2}" dt="2023-10-29T20:45:37.509" v="3834" actId="478"/>
          <ac:graphicFrameMkLst>
            <pc:docMk/>
            <pc:sldMk cId="469554355" sldId="1665"/>
            <ac:graphicFrameMk id="12" creationId="{00000000-0000-0000-0000-000000000000}"/>
          </ac:graphicFrameMkLst>
        </pc:graphicFrameChg>
      </pc:sldChg>
      <pc:sldChg chg="addSp delSp modSp add del mod">
        <pc:chgData name="Tashema Bholanath" userId="d45482c1-f3af-4ada-98d4-af0395dbc3b3" providerId="ADAL" clId="{3A56DD3D-48A9-4457-9A45-841E6E8FCFB2}" dt="2023-10-29T19:20:49.371" v="3057" actId="2696"/>
        <pc:sldMkLst>
          <pc:docMk/>
          <pc:sldMk cId="867940009" sldId="1665"/>
        </pc:sldMkLst>
        <pc:spChg chg="mod">
          <ac:chgData name="Tashema Bholanath" userId="d45482c1-f3af-4ada-98d4-af0395dbc3b3" providerId="ADAL" clId="{3A56DD3D-48A9-4457-9A45-841E6E8FCFB2}" dt="2023-10-29T19:19:21.743" v="3047" actId="1076"/>
          <ac:spMkLst>
            <pc:docMk/>
            <pc:sldMk cId="867940009" sldId="1665"/>
            <ac:spMk id="5" creationId="{00000000-0000-0000-0000-000000000000}"/>
          </ac:spMkLst>
        </pc:spChg>
        <pc:spChg chg="add del mod">
          <ac:chgData name="Tashema Bholanath" userId="d45482c1-f3af-4ada-98d4-af0395dbc3b3" providerId="ADAL" clId="{3A56DD3D-48A9-4457-9A45-841E6E8FCFB2}" dt="2023-10-29T19:13:59.786" v="2973" actId="478"/>
          <ac:spMkLst>
            <pc:docMk/>
            <pc:sldMk cId="867940009" sldId="1665"/>
            <ac:spMk id="6" creationId="{E5D5F2A9-107F-EEC0-C8DE-AA19EA003838}"/>
          </ac:spMkLst>
        </pc:spChg>
        <pc:spChg chg="mod">
          <ac:chgData name="Tashema Bholanath" userId="d45482c1-f3af-4ada-98d4-af0395dbc3b3" providerId="ADAL" clId="{3A56DD3D-48A9-4457-9A45-841E6E8FCFB2}" dt="2023-10-29T19:19:32.592" v="3049" actId="14100"/>
          <ac:spMkLst>
            <pc:docMk/>
            <pc:sldMk cId="867940009" sldId="1665"/>
            <ac:spMk id="9" creationId="{00000000-0000-0000-0000-000000000000}"/>
          </ac:spMkLst>
        </pc:spChg>
        <pc:graphicFrameChg chg="del modGraphic">
          <ac:chgData name="Tashema Bholanath" userId="d45482c1-f3af-4ada-98d4-af0395dbc3b3" providerId="ADAL" clId="{3A56DD3D-48A9-4457-9A45-841E6E8FCFB2}" dt="2023-10-29T19:13:56.194" v="2972" actId="478"/>
          <ac:graphicFrameMkLst>
            <pc:docMk/>
            <pc:sldMk cId="867940009" sldId="1665"/>
            <ac:graphicFrameMk id="4" creationId="{00000000-0000-0000-0000-000000000000}"/>
          </ac:graphicFrameMkLst>
        </pc:graphicFrameChg>
        <pc:graphicFrameChg chg="add mod modGraphic">
          <ac:chgData name="Tashema Bholanath" userId="d45482c1-f3af-4ada-98d4-af0395dbc3b3" providerId="ADAL" clId="{3A56DD3D-48A9-4457-9A45-841E6E8FCFB2}" dt="2023-10-29T19:20:27.207" v="3055" actId="14100"/>
          <ac:graphicFrameMkLst>
            <pc:docMk/>
            <pc:sldMk cId="867940009" sldId="1665"/>
            <ac:graphicFrameMk id="7" creationId="{7C0E548E-ADAE-92C8-BB0F-5D277344928A}"/>
          </ac:graphicFrameMkLst>
        </pc:graphicFrameChg>
      </pc:sldChg>
      <pc:sldChg chg="addSp delSp modSp add del mod modAnim">
        <pc:chgData name="Tashema Bholanath" userId="d45482c1-f3af-4ada-98d4-af0395dbc3b3" providerId="ADAL" clId="{3A56DD3D-48A9-4457-9A45-841E6E8FCFB2}" dt="2023-10-29T19:00:14.589" v="2893" actId="2696"/>
        <pc:sldMkLst>
          <pc:docMk/>
          <pc:sldMk cId="3126253559" sldId="1665"/>
        </pc:sldMkLst>
        <pc:spChg chg="add del mod">
          <ac:chgData name="Tashema Bholanath" userId="d45482c1-f3af-4ada-98d4-af0395dbc3b3" providerId="ADAL" clId="{3A56DD3D-48A9-4457-9A45-841E6E8FCFB2}" dt="2023-10-29T18:56:21.094" v="2858" actId="478"/>
          <ac:spMkLst>
            <pc:docMk/>
            <pc:sldMk cId="3126253559" sldId="1665"/>
            <ac:spMk id="4" creationId="{50947F96-6634-A469-5082-10E118D30514}"/>
          </ac:spMkLst>
        </pc:spChg>
        <pc:spChg chg="del">
          <ac:chgData name="Tashema Bholanath" userId="d45482c1-f3af-4ada-98d4-af0395dbc3b3" providerId="ADAL" clId="{3A56DD3D-48A9-4457-9A45-841E6E8FCFB2}" dt="2023-10-29T18:55:26.110" v="2851" actId="21"/>
          <ac:spMkLst>
            <pc:docMk/>
            <pc:sldMk cId="3126253559" sldId="1665"/>
            <ac:spMk id="11" creationId="{00000000-0000-0000-0000-000000000000}"/>
          </ac:spMkLst>
        </pc:spChg>
        <pc:graphicFrameChg chg="del">
          <ac:chgData name="Tashema Bholanath" userId="d45482c1-f3af-4ada-98d4-af0395dbc3b3" providerId="ADAL" clId="{3A56DD3D-48A9-4457-9A45-841E6E8FCFB2}" dt="2023-10-29T18:56:17.870" v="2857" actId="478"/>
          <ac:graphicFrameMkLst>
            <pc:docMk/>
            <pc:sldMk cId="3126253559" sldId="1665"/>
            <ac:graphicFrameMk id="7" creationId="{00000000-0000-0000-0000-000000000000}"/>
          </ac:graphicFrameMkLst>
        </pc:graphicFrameChg>
        <pc:graphicFrameChg chg="mod">
          <ac:chgData name="Tashema Bholanath" userId="d45482c1-f3af-4ada-98d4-af0395dbc3b3" providerId="ADAL" clId="{3A56DD3D-48A9-4457-9A45-841E6E8FCFB2}" dt="2023-10-29T18:57:09.766" v="2864" actId="2711"/>
          <ac:graphicFrameMkLst>
            <pc:docMk/>
            <pc:sldMk cId="3126253559" sldId="1665"/>
            <ac:graphicFrameMk id="10" creationId="{544BADFF-1848-6BE3-D682-FDF75E2C6540}"/>
          </ac:graphicFrameMkLst>
        </pc:graphicFrameChg>
      </pc:sldChg>
      <pc:sldChg chg="delSp add del mod delAnim">
        <pc:chgData name="Tashema Bholanath" userId="d45482c1-f3af-4ada-98d4-af0395dbc3b3" providerId="ADAL" clId="{3A56DD3D-48A9-4457-9A45-841E6E8FCFB2}" dt="2023-10-29T21:18:28.282" v="3998" actId="2696"/>
        <pc:sldMkLst>
          <pc:docMk/>
          <pc:sldMk cId="938231383" sldId="1666"/>
        </pc:sldMkLst>
        <pc:graphicFrameChg chg="del">
          <ac:chgData name="Tashema Bholanath" userId="d45482c1-f3af-4ada-98d4-af0395dbc3b3" providerId="ADAL" clId="{3A56DD3D-48A9-4457-9A45-841E6E8FCFB2}" dt="2023-10-29T21:13:25.569" v="3972" actId="478"/>
          <ac:graphicFrameMkLst>
            <pc:docMk/>
            <pc:sldMk cId="938231383" sldId="1666"/>
            <ac:graphicFrameMk id="3" creationId="{9A3D4D3B-66BD-ACE8-2F7E-248A2205C86A}"/>
          </ac:graphicFrameMkLst>
        </pc:graphicFrameChg>
      </pc:sldChg>
      <pc:sldChg chg="addSp delSp modSp add mod delAnim modAnim modNotesTx">
        <pc:chgData name="Tashema Bholanath" userId="d45482c1-f3af-4ada-98d4-af0395dbc3b3" providerId="ADAL" clId="{3A56DD3D-48A9-4457-9A45-841E6E8FCFB2}" dt="2023-10-30T00:07:47.014" v="4392" actId="207"/>
        <pc:sldMkLst>
          <pc:docMk/>
          <pc:sldMk cId="1362529323" sldId="1666"/>
        </pc:sldMkLst>
        <pc:spChg chg="add del mod">
          <ac:chgData name="Tashema Bholanath" userId="d45482c1-f3af-4ada-98d4-af0395dbc3b3" providerId="ADAL" clId="{3A56DD3D-48A9-4457-9A45-841E6E8FCFB2}" dt="2023-10-29T23:02:22.797" v="4191" actId="478"/>
          <ac:spMkLst>
            <pc:docMk/>
            <pc:sldMk cId="1362529323" sldId="1666"/>
            <ac:spMk id="3" creationId="{A4AA2A34-2064-0F00-5D6B-CDF3E8D49069}"/>
          </ac:spMkLst>
        </pc:spChg>
        <pc:spChg chg="add mod">
          <ac:chgData name="Tashema Bholanath" userId="d45482c1-f3af-4ada-98d4-af0395dbc3b3" providerId="ADAL" clId="{3A56DD3D-48A9-4457-9A45-841E6E8FCFB2}" dt="2023-10-29T23:43:15.354" v="4339" actId="1036"/>
          <ac:spMkLst>
            <pc:docMk/>
            <pc:sldMk cId="1362529323" sldId="1666"/>
            <ac:spMk id="4" creationId="{34098BF3-383B-24F8-CA64-E29452FD4618}"/>
          </ac:spMkLst>
        </pc:spChg>
        <pc:spChg chg="mod">
          <ac:chgData name="Tashema Bholanath" userId="d45482c1-f3af-4ada-98d4-af0395dbc3b3" providerId="ADAL" clId="{3A56DD3D-48A9-4457-9A45-841E6E8FCFB2}" dt="2023-10-29T23:02:48.118" v="4194" actId="122"/>
          <ac:spMkLst>
            <pc:docMk/>
            <pc:sldMk cId="1362529323" sldId="1666"/>
            <ac:spMk id="5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3:02:39.471" v="4192" actId="2711"/>
          <ac:spMkLst>
            <pc:docMk/>
            <pc:sldMk cId="1362529323" sldId="1666"/>
            <ac:spMk id="6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29T23:03:01.007" v="4200" actId="1036"/>
          <ac:spMkLst>
            <pc:docMk/>
            <pc:sldMk cId="1362529323" sldId="1666"/>
            <ac:spMk id="7" creationId="{00000000-0000-0000-0000-000000000000}"/>
          </ac:spMkLst>
        </pc:spChg>
        <pc:spChg chg="del">
          <ac:chgData name="Tashema Bholanath" userId="d45482c1-f3af-4ada-98d4-af0395dbc3b3" providerId="ADAL" clId="{3A56DD3D-48A9-4457-9A45-841E6E8FCFB2}" dt="2023-10-29T23:02:19.888" v="4190" actId="478"/>
          <ac:spMkLst>
            <pc:docMk/>
            <pc:sldMk cId="1362529323" sldId="1666"/>
            <ac:spMk id="8" creationId="{00000000-0000-0000-0000-000000000000}"/>
          </ac:spMkLst>
        </pc:spChg>
        <pc:spChg chg="add del mod topLvl">
          <ac:chgData name="Tashema Bholanath" userId="d45482c1-f3af-4ada-98d4-af0395dbc3b3" providerId="ADAL" clId="{3A56DD3D-48A9-4457-9A45-841E6E8FCFB2}" dt="2023-10-29T23:40:02.257" v="4270" actId="21"/>
          <ac:spMkLst>
            <pc:docMk/>
            <pc:sldMk cId="1362529323" sldId="1666"/>
            <ac:spMk id="9" creationId="{3E5945E5-D097-2D9A-8C4C-838F66940D44}"/>
          </ac:spMkLst>
        </pc:spChg>
        <pc:spChg chg="mod">
          <ac:chgData name="Tashema Bholanath" userId="d45482c1-f3af-4ada-98d4-af0395dbc3b3" providerId="ADAL" clId="{3A56DD3D-48A9-4457-9A45-841E6E8FCFB2}" dt="2023-10-29T23:36:47.325" v="4208" actId="1076"/>
          <ac:spMkLst>
            <pc:docMk/>
            <pc:sldMk cId="1362529323" sldId="1666"/>
            <ac:spMk id="10" creationId="{7BAF2EFA-FBCA-4127-9E62-162F959557C9}"/>
          </ac:spMkLst>
        </pc:spChg>
        <pc:spChg chg="mod">
          <ac:chgData name="Tashema Bholanath" userId="d45482c1-f3af-4ada-98d4-af0395dbc3b3" providerId="ADAL" clId="{3A56DD3D-48A9-4457-9A45-841E6E8FCFB2}" dt="2023-10-29T23:39:43.780" v="4269" actId="165"/>
          <ac:spMkLst>
            <pc:docMk/>
            <pc:sldMk cId="1362529323" sldId="1666"/>
            <ac:spMk id="12" creationId="{FA25302F-D018-FB0E-5545-D4B697E2B5F2}"/>
          </ac:spMkLst>
        </pc:spChg>
        <pc:spChg chg="mod">
          <ac:chgData name="Tashema Bholanath" userId="d45482c1-f3af-4ada-98d4-af0395dbc3b3" providerId="ADAL" clId="{3A56DD3D-48A9-4457-9A45-841E6E8FCFB2}" dt="2023-10-29T23:39:43.780" v="4269" actId="165"/>
          <ac:spMkLst>
            <pc:docMk/>
            <pc:sldMk cId="1362529323" sldId="1666"/>
            <ac:spMk id="13" creationId="{B70154FB-C658-E1FF-219B-1B316B5952B4}"/>
          </ac:spMkLst>
        </pc:spChg>
        <pc:spChg chg="add del mod">
          <ac:chgData name="Tashema Bholanath" userId="d45482c1-f3af-4ada-98d4-af0395dbc3b3" providerId="ADAL" clId="{3A56DD3D-48A9-4457-9A45-841E6E8FCFB2}" dt="2023-10-29T23:40:26.303" v="4272" actId="21"/>
          <ac:spMkLst>
            <pc:docMk/>
            <pc:sldMk cId="1362529323" sldId="1666"/>
            <ac:spMk id="15" creationId="{A0CECAD0-1FDD-82B4-DE2D-6841D03315FE}"/>
          </ac:spMkLst>
        </pc:spChg>
        <pc:spChg chg="add mod">
          <ac:chgData name="Tashema Bholanath" userId="d45482c1-f3af-4ada-98d4-af0395dbc3b3" providerId="ADAL" clId="{3A56DD3D-48A9-4457-9A45-841E6E8FCFB2}" dt="2023-10-30T00:07:47.014" v="4392" actId="207"/>
          <ac:spMkLst>
            <pc:docMk/>
            <pc:sldMk cId="1362529323" sldId="1666"/>
            <ac:spMk id="16" creationId="{7C947B6E-AC7A-B0AE-8CA7-25DB702565D4}"/>
          </ac:spMkLst>
        </pc:spChg>
        <pc:spChg chg="mod">
          <ac:chgData name="Tashema Bholanath" userId="d45482c1-f3af-4ada-98d4-af0395dbc3b3" providerId="ADAL" clId="{3A56DD3D-48A9-4457-9A45-841E6E8FCFB2}" dt="2023-10-29T23:40:59.423" v="4303" actId="1076"/>
          <ac:spMkLst>
            <pc:docMk/>
            <pc:sldMk cId="1362529323" sldId="1666"/>
            <ac:spMk id="18" creationId="{4425353D-D157-8361-C8B4-50E40F4003FB}"/>
          </ac:spMkLst>
        </pc:spChg>
        <pc:spChg chg="mod">
          <ac:chgData name="Tashema Bholanath" userId="d45482c1-f3af-4ada-98d4-af0395dbc3b3" providerId="ADAL" clId="{3A56DD3D-48A9-4457-9A45-841E6E8FCFB2}" dt="2023-10-29T23:40:59.423" v="4303" actId="1076"/>
          <ac:spMkLst>
            <pc:docMk/>
            <pc:sldMk cId="1362529323" sldId="1666"/>
            <ac:spMk id="19" creationId="{D1ADEA89-9878-7E2B-BF68-6A6003902A64}"/>
          </ac:spMkLst>
        </pc:spChg>
        <pc:grpChg chg="add del mod topLvl">
          <ac:chgData name="Tashema Bholanath" userId="d45482c1-f3af-4ada-98d4-af0395dbc3b3" providerId="ADAL" clId="{3A56DD3D-48A9-4457-9A45-841E6E8FCFB2}" dt="2023-10-29T23:40:35.265" v="4273" actId="478"/>
          <ac:grpSpMkLst>
            <pc:docMk/>
            <pc:sldMk cId="1362529323" sldId="1666"/>
            <ac:grpSpMk id="11" creationId="{A5E59078-E6CC-CA94-99E6-E7E9ABE8779A}"/>
          </ac:grpSpMkLst>
        </pc:grpChg>
        <pc:grpChg chg="add del mod">
          <ac:chgData name="Tashema Bholanath" userId="d45482c1-f3af-4ada-98d4-af0395dbc3b3" providerId="ADAL" clId="{3A56DD3D-48A9-4457-9A45-841E6E8FCFB2}" dt="2023-10-29T23:39:43.780" v="4269" actId="165"/>
          <ac:grpSpMkLst>
            <pc:docMk/>
            <pc:sldMk cId="1362529323" sldId="1666"/>
            <ac:grpSpMk id="14" creationId="{19F57B21-ACCD-168C-8194-4FA2CE0B27BC}"/>
          </ac:grpSpMkLst>
        </pc:grpChg>
        <pc:grpChg chg="add mod">
          <ac:chgData name="Tashema Bholanath" userId="d45482c1-f3af-4ada-98d4-af0395dbc3b3" providerId="ADAL" clId="{3A56DD3D-48A9-4457-9A45-841E6E8FCFB2}" dt="2023-10-29T23:40:59.423" v="4303" actId="1076"/>
          <ac:grpSpMkLst>
            <pc:docMk/>
            <pc:sldMk cId="1362529323" sldId="1666"/>
            <ac:grpSpMk id="17" creationId="{EA90629B-E1E4-E844-E9AA-38D234FAAE56}"/>
          </ac:grpSpMkLst>
        </pc:grpChg>
      </pc:sldChg>
      <pc:sldChg chg="add del">
        <pc:chgData name="Tashema Bholanath" userId="d45482c1-f3af-4ada-98d4-af0395dbc3b3" providerId="ADAL" clId="{3A56DD3D-48A9-4457-9A45-841E6E8FCFB2}" dt="2023-10-29T21:31:16.632" v="4104" actId="2696"/>
        <pc:sldMkLst>
          <pc:docMk/>
          <pc:sldMk cId="1929711794" sldId="1666"/>
        </pc:sldMkLst>
      </pc:sldChg>
      <pc:sldChg chg="delSp new del mod">
        <pc:chgData name="Tashema Bholanath" userId="d45482c1-f3af-4ada-98d4-af0395dbc3b3" providerId="ADAL" clId="{3A56DD3D-48A9-4457-9A45-841E6E8FCFB2}" dt="2023-10-30T00:17:02.044" v="4402" actId="47"/>
        <pc:sldMkLst>
          <pc:docMk/>
          <pc:sldMk cId="725928447" sldId="1667"/>
        </pc:sldMkLst>
        <pc:spChg chg="del">
          <ac:chgData name="Tashema Bholanath" userId="d45482c1-f3af-4ada-98d4-af0395dbc3b3" providerId="ADAL" clId="{3A56DD3D-48A9-4457-9A45-841E6E8FCFB2}" dt="2023-10-30T00:16:56.517" v="4400" actId="478"/>
          <ac:spMkLst>
            <pc:docMk/>
            <pc:sldMk cId="725928447" sldId="1667"/>
            <ac:spMk id="2" creationId="{5A8D62B7-1FCB-251F-2584-A5F923355B60}"/>
          </ac:spMkLst>
        </pc:spChg>
        <pc:spChg chg="del">
          <ac:chgData name="Tashema Bholanath" userId="d45482c1-f3af-4ada-98d4-af0395dbc3b3" providerId="ADAL" clId="{3A56DD3D-48A9-4457-9A45-841E6E8FCFB2}" dt="2023-10-30T00:16:50.719" v="4398" actId="478"/>
          <ac:spMkLst>
            <pc:docMk/>
            <pc:sldMk cId="725928447" sldId="1667"/>
            <ac:spMk id="3" creationId="{1C9DB3E4-EBB3-D803-82F4-183D4081D5D7}"/>
          </ac:spMkLst>
        </pc:spChg>
        <pc:spChg chg="del">
          <ac:chgData name="Tashema Bholanath" userId="d45482c1-f3af-4ada-98d4-af0395dbc3b3" providerId="ADAL" clId="{3A56DD3D-48A9-4457-9A45-841E6E8FCFB2}" dt="2023-10-30T00:16:53.320" v="4399" actId="478"/>
          <ac:spMkLst>
            <pc:docMk/>
            <pc:sldMk cId="725928447" sldId="1667"/>
            <ac:spMk id="4" creationId="{48D691BD-C571-F9DE-236A-E852B25DD0FA}"/>
          </ac:spMkLst>
        </pc:spChg>
      </pc:sldChg>
      <pc:sldChg chg="addSp delSp modSp new del mod setBg">
        <pc:chgData name="Tashema Bholanath" userId="d45482c1-f3af-4ada-98d4-af0395dbc3b3" providerId="ADAL" clId="{3A56DD3D-48A9-4457-9A45-841E6E8FCFB2}" dt="2023-10-29T21:31:10.040" v="4103" actId="2696"/>
        <pc:sldMkLst>
          <pc:docMk/>
          <pc:sldMk cId="1739773517" sldId="1667"/>
        </pc:sldMkLst>
        <pc:spChg chg="mod">
          <ac:chgData name="Tashema Bholanath" userId="d45482c1-f3af-4ada-98d4-af0395dbc3b3" providerId="ADAL" clId="{3A56DD3D-48A9-4457-9A45-841E6E8FCFB2}" dt="2023-10-29T21:30:49.451" v="4101" actId="26606"/>
          <ac:spMkLst>
            <pc:docMk/>
            <pc:sldMk cId="1739773517" sldId="1667"/>
            <ac:spMk id="2" creationId="{8FB0DF43-60D3-93B3-01FB-4610306C3043}"/>
          </ac:spMkLst>
        </pc:spChg>
        <pc:spChg chg="del">
          <ac:chgData name="Tashema Bholanath" userId="d45482c1-f3af-4ada-98d4-af0395dbc3b3" providerId="ADAL" clId="{3A56DD3D-48A9-4457-9A45-841E6E8FCFB2}" dt="2023-10-29T21:30:35.174" v="4098" actId="478"/>
          <ac:spMkLst>
            <pc:docMk/>
            <pc:sldMk cId="1739773517" sldId="1667"/>
            <ac:spMk id="3" creationId="{148CD26A-6A3D-2847-303A-31FA006C2D16}"/>
          </ac:spMkLst>
        </pc:spChg>
        <pc:spChg chg="mod ord">
          <ac:chgData name="Tashema Bholanath" userId="d45482c1-f3af-4ada-98d4-af0395dbc3b3" providerId="ADAL" clId="{3A56DD3D-48A9-4457-9A45-841E6E8FCFB2}" dt="2023-10-29T21:30:49.451" v="4101" actId="26606"/>
          <ac:spMkLst>
            <pc:docMk/>
            <pc:sldMk cId="1739773517" sldId="1667"/>
            <ac:spMk id="4" creationId="{B9280478-2C47-0D00-DC96-976B8A85D43E}"/>
          </ac:spMkLst>
        </pc:spChg>
        <pc:spChg chg="add del">
          <ac:chgData name="Tashema Bholanath" userId="d45482c1-f3af-4ada-98d4-af0395dbc3b3" providerId="ADAL" clId="{3A56DD3D-48A9-4457-9A45-841E6E8FCFB2}" dt="2023-10-29T21:30:49.436" v="4100" actId="26606"/>
          <ac:spMkLst>
            <pc:docMk/>
            <pc:sldMk cId="1739773517" sldId="1667"/>
            <ac:spMk id="10" creationId="{37C89E4B-3C9F-44B9-8B86-D9E3D112D8EC}"/>
          </ac:spMkLst>
        </pc:spChg>
        <pc:spChg chg="add">
          <ac:chgData name="Tashema Bholanath" userId="d45482c1-f3af-4ada-98d4-af0395dbc3b3" providerId="ADAL" clId="{3A56DD3D-48A9-4457-9A45-841E6E8FCFB2}" dt="2023-10-29T21:30:49.451" v="4101" actId="26606"/>
          <ac:spMkLst>
            <pc:docMk/>
            <pc:sldMk cId="1739773517" sldId="1667"/>
            <ac:spMk id="16" creationId="{90F533E9-6690-41A8-A372-4C6C622D028D}"/>
          </ac:spMkLst>
        </pc:spChg>
        <pc:spChg chg="add">
          <ac:chgData name="Tashema Bholanath" userId="d45482c1-f3af-4ada-98d4-af0395dbc3b3" providerId="ADAL" clId="{3A56DD3D-48A9-4457-9A45-841E6E8FCFB2}" dt="2023-10-29T21:30:49.451" v="4101" actId="26606"/>
          <ac:spMkLst>
            <pc:docMk/>
            <pc:sldMk cId="1739773517" sldId="1667"/>
            <ac:spMk id="17" creationId="{BA79A7CF-01AF-4178-9369-94E0C90EB046}"/>
          </ac:spMkLst>
        </pc:spChg>
        <pc:spChg chg="add">
          <ac:chgData name="Tashema Bholanath" userId="d45482c1-f3af-4ada-98d4-af0395dbc3b3" providerId="ADAL" clId="{3A56DD3D-48A9-4457-9A45-841E6E8FCFB2}" dt="2023-10-29T21:30:49.451" v="4101" actId="26606"/>
          <ac:spMkLst>
            <pc:docMk/>
            <pc:sldMk cId="1739773517" sldId="1667"/>
            <ac:spMk id="18" creationId="{99413ED5-9ED4-4772-BCE4-2BCAE6B12E35}"/>
          </ac:spMkLst>
        </pc:spChg>
        <pc:spChg chg="add">
          <ac:chgData name="Tashema Bholanath" userId="d45482c1-f3af-4ada-98d4-af0395dbc3b3" providerId="ADAL" clId="{3A56DD3D-48A9-4457-9A45-841E6E8FCFB2}" dt="2023-10-29T21:30:49.451" v="4101" actId="26606"/>
          <ac:spMkLst>
            <pc:docMk/>
            <pc:sldMk cId="1739773517" sldId="1667"/>
            <ac:spMk id="19" creationId="{04357C93-F0CB-4A1C-8F77-4E9063789819}"/>
          </ac:spMkLst>
        </pc:spChg>
        <pc:picChg chg="add mod ord">
          <ac:chgData name="Tashema Bholanath" userId="d45482c1-f3af-4ada-98d4-af0395dbc3b3" providerId="ADAL" clId="{3A56DD3D-48A9-4457-9A45-841E6E8FCFB2}" dt="2023-10-29T21:31:06.615" v="4102" actId="27614"/>
          <ac:picMkLst>
            <pc:docMk/>
            <pc:sldMk cId="1739773517" sldId="1667"/>
            <ac:picMk id="5" creationId="{90A2AEA8-3AB1-8EAF-CE04-BB4169399352}"/>
          </ac:picMkLst>
        </pc:picChg>
        <pc:cxnChg chg="add del">
          <ac:chgData name="Tashema Bholanath" userId="d45482c1-f3af-4ada-98d4-af0395dbc3b3" providerId="ADAL" clId="{3A56DD3D-48A9-4457-9A45-841E6E8FCFB2}" dt="2023-10-29T21:30:49.436" v="4100" actId="26606"/>
          <ac:cxnSpMkLst>
            <pc:docMk/>
            <pc:sldMk cId="1739773517" sldId="1667"/>
            <ac:cxnSpMk id="12" creationId="{AA2EAA10-076F-46BD-8F0F-B9A2FB77A85C}"/>
          </ac:cxnSpMkLst>
        </pc:cxnChg>
        <pc:cxnChg chg="add del">
          <ac:chgData name="Tashema Bholanath" userId="d45482c1-f3af-4ada-98d4-af0395dbc3b3" providerId="ADAL" clId="{3A56DD3D-48A9-4457-9A45-841E6E8FCFB2}" dt="2023-10-29T21:30:49.436" v="4100" actId="26606"/>
          <ac:cxnSpMkLst>
            <pc:docMk/>
            <pc:sldMk cId="1739773517" sldId="1667"/>
            <ac:cxnSpMk id="14" creationId="{D891E407-403B-4764-86C9-33A56D3BCAA3}"/>
          </ac:cxnSpMkLst>
        </pc:cxnChg>
      </pc:sldChg>
      <pc:sldChg chg="addSp delSp modSp add mod delAnim modAnim modNotesTx">
        <pc:chgData name="Tashema Bholanath" userId="d45482c1-f3af-4ada-98d4-af0395dbc3b3" providerId="ADAL" clId="{3A56DD3D-48A9-4457-9A45-841E6E8FCFB2}" dt="2023-10-30T00:30:02.352" v="4810" actId="12385"/>
        <pc:sldMkLst>
          <pc:docMk/>
          <pc:sldMk cId="2570088704" sldId="1668"/>
        </pc:sldMkLst>
        <pc:spChg chg="add del">
          <ac:chgData name="Tashema Bholanath" userId="d45482c1-f3af-4ada-98d4-af0395dbc3b3" providerId="ADAL" clId="{3A56DD3D-48A9-4457-9A45-841E6E8FCFB2}" dt="2023-10-30T00:18:41.672" v="4443" actId="22"/>
          <ac:spMkLst>
            <pc:docMk/>
            <pc:sldMk cId="2570088704" sldId="1668"/>
            <ac:spMk id="3" creationId="{D282ED23-4B4D-E8D1-79C4-EED8AC8EDBBB}"/>
          </ac:spMkLst>
        </pc:spChg>
        <pc:spChg chg="del">
          <ac:chgData name="Tashema Bholanath" userId="d45482c1-f3af-4ada-98d4-af0395dbc3b3" providerId="ADAL" clId="{3A56DD3D-48A9-4457-9A45-841E6E8FCFB2}" dt="2023-10-30T00:17:30.318" v="4438" actId="478"/>
          <ac:spMkLst>
            <pc:docMk/>
            <pc:sldMk cId="2570088704" sldId="1668"/>
            <ac:spMk id="4" creationId="{34098BF3-383B-24F8-CA64-E29452FD4618}"/>
          </ac:spMkLst>
        </pc:spChg>
        <pc:spChg chg="del">
          <ac:chgData name="Tashema Bholanath" userId="d45482c1-f3af-4ada-98d4-af0395dbc3b3" providerId="ADAL" clId="{3A56DD3D-48A9-4457-9A45-841E6E8FCFB2}" dt="2023-10-30T00:17:37.703" v="4441" actId="478"/>
          <ac:spMkLst>
            <pc:docMk/>
            <pc:sldMk cId="2570088704" sldId="1668"/>
            <ac:spMk id="5" creationId="{00000000-0000-0000-0000-000000000000}"/>
          </ac:spMkLst>
        </pc:spChg>
        <pc:spChg chg="del">
          <ac:chgData name="Tashema Bholanath" userId="d45482c1-f3af-4ada-98d4-af0395dbc3b3" providerId="ADAL" clId="{3A56DD3D-48A9-4457-9A45-841E6E8FCFB2}" dt="2023-10-30T00:17:35.698" v="4440" actId="478"/>
          <ac:spMkLst>
            <pc:docMk/>
            <pc:sldMk cId="2570088704" sldId="1668"/>
            <ac:spMk id="7" creationId="{00000000-0000-0000-0000-000000000000}"/>
          </ac:spMkLst>
        </pc:spChg>
        <pc:spChg chg="mod">
          <ac:chgData name="Tashema Bholanath" userId="d45482c1-f3af-4ada-98d4-af0395dbc3b3" providerId="ADAL" clId="{3A56DD3D-48A9-4457-9A45-841E6E8FCFB2}" dt="2023-10-30T00:17:22.660" v="4436" actId="20577"/>
          <ac:spMkLst>
            <pc:docMk/>
            <pc:sldMk cId="2570088704" sldId="1668"/>
            <ac:spMk id="10" creationId="{7BAF2EFA-FBCA-4127-9E62-162F959557C9}"/>
          </ac:spMkLst>
        </pc:spChg>
        <pc:spChg chg="del">
          <ac:chgData name="Tashema Bholanath" userId="d45482c1-f3af-4ada-98d4-af0395dbc3b3" providerId="ADAL" clId="{3A56DD3D-48A9-4457-9A45-841E6E8FCFB2}" dt="2023-10-30T00:17:28.876" v="4437" actId="478"/>
          <ac:spMkLst>
            <pc:docMk/>
            <pc:sldMk cId="2570088704" sldId="1668"/>
            <ac:spMk id="16" creationId="{7C947B6E-AC7A-B0AE-8CA7-25DB702565D4}"/>
          </ac:spMkLst>
        </pc:spChg>
        <pc:grpChg chg="del">
          <ac:chgData name="Tashema Bholanath" userId="d45482c1-f3af-4ada-98d4-af0395dbc3b3" providerId="ADAL" clId="{3A56DD3D-48A9-4457-9A45-841E6E8FCFB2}" dt="2023-10-30T00:17:31.674" v="4439" actId="478"/>
          <ac:grpSpMkLst>
            <pc:docMk/>
            <pc:sldMk cId="2570088704" sldId="1668"/>
            <ac:grpSpMk id="17" creationId="{EA90629B-E1E4-E844-E9AA-38D234FAAE56}"/>
          </ac:grpSpMkLst>
        </pc:grpChg>
        <pc:graphicFrameChg chg="add mod modGraphic">
          <ac:chgData name="Tashema Bholanath" userId="d45482c1-f3af-4ada-98d4-af0395dbc3b3" providerId="ADAL" clId="{3A56DD3D-48A9-4457-9A45-841E6E8FCFB2}" dt="2023-10-30T00:30:02.352" v="4810" actId="12385"/>
          <ac:graphicFrameMkLst>
            <pc:docMk/>
            <pc:sldMk cId="2570088704" sldId="1668"/>
            <ac:graphicFrameMk id="8" creationId="{07B62E17-CFA3-E419-0531-7D15216B449E}"/>
          </ac:graphicFrameMkLst>
        </pc:graphicFrameChg>
      </pc:sldChg>
    </pc:docChg>
  </pc:docChgLst>
  <pc:docChgLst>
    <pc:chgData name="Tashema Bholanath" userId="d45482c1-f3af-4ada-98d4-af0395dbc3b3" providerId="ADAL" clId="{124F091B-6727-45FB-8437-E07FEDDDEE2B}"/>
    <pc:docChg chg="undo redo custSel addSld delSld modSld">
      <pc:chgData name="Tashema Bholanath" userId="d45482c1-f3af-4ada-98d4-af0395dbc3b3" providerId="ADAL" clId="{124F091B-6727-45FB-8437-E07FEDDDEE2B}" dt="2023-10-25T16:01:28.138" v="896" actId="1076"/>
      <pc:docMkLst>
        <pc:docMk/>
      </pc:docMkLst>
      <pc:sldChg chg="modSp mod modTransition modNotesTx">
        <pc:chgData name="Tashema Bholanath" userId="d45482c1-f3af-4ada-98d4-af0395dbc3b3" providerId="ADAL" clId="{124F091B-6727-45FB-8437-E07FEDDDEE2B}" dt="2023-10-25T15:14:28.507" v="432"/>
        <pc:sldMkLst>
          <pc:docMk/>
          <pc:sldMk cId="1208410763" sldId="257"/>
        </pc:sldMkLst>
        <pc:spChg chg="mod">
          <ac:chgData name="Tashema Bholanath" userId="d45482c1-f3af-4ada-98d4-af0395dbc3b3" providerId="ADAL" clId="{124F091B-6727-45FB-8437-E07FEDDDEE2B}" dt="2023-10-25T15:09:03.255" v="410" actId="207"/>
          <ac:spMkLst>
            <pc:docMk/>
            <pc:sldMk cId="1208410763" sldId="257"/>
            <ac:spMk id="5" creationId="{00000000-0000-0000-0000-000000000000}"/>
          </ac:spMkLst>
        </pc:spChg>
        <pc:spChg chg="mod">
          <ac:chgData name="Tashema Bholanath" userId="d45482c1-f3af-4ada-98d4-af0395dbc3b3" providerId="ADAL" clId="{124F091B-6727-45FB-8437-E07FEDDDEE2B}" dt="2023-10-25T14:39:59.012" v="5" actId="14100"/>
          <ac:spMkLst>
            <pc:docMk/>
            <pc:sldMk cId="1208410763" sldId="257"/>
            <ac:spMk id="11" creationId="{00000000-0000-0000-0000-000000000000}"/>
          </ac:spMkLst>
        </pc:spChg>
      </pc:sldChg>
      <pc:sldChg chg="addSp delSp modSp mod modTransition setBg">
        <pc:chgData name="Tashema Bholanath" userId="d45482c1-f3af-4ada-98d4-af0395dbc3b3" providerId="ADAL" clId="{124F091B-6727-45FB-8437-E07FEDDDEE2B}" dt="2023-10-25T15:16:01.349" v="442" actId="14100"/>
        <pc:sldMkLst>
          <pc:docMk/>
          <pc:sldMk cId="425937183" sldId="258"/>
        </pc:sldMkLst>
        <pc:spChg chg="add mod">
          <ac:chgData name="Tashema Bholanath" userId="d45482c1-f3af-4ada-98d4-af0395dbc3b3" providerId="ADAL" clId="{124F091B-6727-45FB-8437-E07FEDDDEE2B}" dt="2023-10-25T15:09:15.528" v="411" actId="242"/>
          <ac:spMkLst>
            <pc:docMk/>
            <pc:sldMk cId="425937183" sldId="258"/>
            <ac:spMk id="5" creationId="{7E20E0FF-591C-1B09-70DD-208DD005393F}"/>
          </ac:spMkLst>
        </pc:spChg>
        <pc:spChg chg="mod ord">
          <ac:chgData name="Tashema Bholanath" userId="d45482c1-f3af-4ada-98d4-af0395dbc3b3" providerId="ADAL" clId="{124F091B-6727-45FB-8437-E07FEDDDEE2B}" dt="2023-10-25T14:46:01.632" v="78" actId="26606"/>
          <ac:spMkLst>
            <pc:docMk/>
            <pc:sldMk cId="425937183" sldId="258"/>
            <ac:spMk id="6" creationId="{00000000-0000-0000-0000-000000000000}"/>
          </ac:spMkLst>
        </pc:spChg>
        <pc:spChg chg="del mod">
          <ac:chgData name="Tashema Bholanath" userId="d45482c1-f3af-4ada-98d4-af0395dbc3b3" providerId="ADAL" clId="{124F091B-6727-45FB-8437-E07FEDDDEE2B}" dt="2023-10-25T14:48:36.697" v="94" actId="21"/>
          <ac:spMkLst>
            <pc:docMk/>
            <pc:sldMk cId="425937183" sldId="258"/>
            <ac:spMk id="7" creationId="{00000000-0000-0000-0000-000000000000}"/>
          </ac:spMkLst>
        </pc:spChg>
        <pc:spChg chg="mod ord">
          <ac:chgData name="Tashema Bholanath" userId="d45482c1-f3af-4ada-98d4-af0395dbc3b3" providerId="ADAL" clId="{124F091B-6727-45FB-8437-E07FEDDDEE2B}" dt="2023-10-25T15:16:01.349" v="442" actId="14100"/>
          <ac:spMkLst>
            <pc:docMk/>
            <pc:sldMk cId="425937183" sldId="258"/>
            <ac:spMk id="3075" creationId="{00000000-0000-0000-0000-000000000000}"/>
          </ac:spMkLst>
        </pc:spChg>
        <pc:spChg chg="add del">
          <ac:chgData name="Tashema Bholanath" userId="d45482c1-f3af-4ada-98d4-af0395dbc3b3" providerId="ADAL" clId="{124F091B-6727-45FB-8437-E07FEDDDEE2B}" dt="2023-10-25T14:42:22.029" v="27" actId="26606"/>
          <ac:spMkLst>
            <pc:docMk/>
            <pc:sldMk cId="425937183" sldId="258"/>
            <ac:spMk id="3080" creationId="{9F7D5CDA-D291-4307-BF55-1381FED29634}"/>
          </ac:spMkLst>
        </pc:spChg>
        <pc:grpChg chg="add del">
          <ac:chgData name="Tashema Bholanath" userId="d45482c1-f3af-4ada-98d4-af0395dbc3b3" providerId="ADAL" clId="{124F091B-6727-45FB-8437-E07FEDDDEE2B}" dt="2023-10-25T14:46:01.632" v="78" actId="26606"/>
          <ac:grpSpMkLst>
            <pc:docMk/>
            <pc:sldMk cId="425937183" sldId="258"/>
            <ac:grpSpMk id="3077" creationId="{12B241C5-7E45-AD52-638D-31E8FD2BC181}"/>
          </ac:grpSpMkLst>
        </pc:grpChg>
        <pc:picChg chg="del">
          <ac:chgData name="Tashema Bholanath" userId="d45482c1-f3af-4ada-98d4-af0395dbc3b3" providerId="ADAL" clId="{124F091B-6727-45FB-8437-E07FEDDDEE2B}" dt="2023-10-25T14:41:56.822" v="20" actId="21"/>
          <ac:picMkLst>
            <pc:docMk/>
            <pc:sldMk cId="425937183" sldId="258"/>
            <ac:picMk id="2" creationId="{00000000-0000-0000-0000-000000000000}"/>
          </ac:picMkLst>
        </pc:picChg>
        <pc:picChg chg="add mod ord">
          <ac:chgData name="Tashema Bholanath" userId="d45482c1-f3af-4ada-98d4-af0395dbc3b3" providerId="ADAL" clId="{124F091B-6727-45FB-8437-E07FEDDDEE2B}" dt="2023-10-25T14:46:01.632" v="78" actId="26606"/>
          <ac:picMkLst>
            <pc:docMk/>
            <pc:sldMk cId="425937183" sldId="258"/>
            <ac:picMk id="3" creationId="{607ECE31-A69C-3C42-29D7-947C733D0A2A}"/>
          </ac:picMkLst>
        </pc:picChg>
        <pc:picChg chg="add mod">
          <ac:chgData name="Tashema Bholanath" userId="d45482c1-f3af-4ada-98d4-af0395dbc3b3" providerId="ADAL" clId="{124F091B-6727-45FB-8437-E07FEDDDEE2B}" dt="2023-10-25T14:50:24.481" v="165" actId="14100"/>
          <ac:picMkLst>
            <pc:docMk/>
            <pc:sldMk cId="425937183" sldId="258"/>
            <ac:picMk id="4" creationId="{30B8DEEB-87D0-B14F-B9C3-37E3542BF11B}"/>
          </ac:picMkLst>
        </pc:picChg>
      </pc:sldChg>
      <pc:sldChg chg="modSp mod modTransition modAnim">
        <pc:chgData name="Tashema Bholanath" userId="d45482c1-f3af-4ada-98d4-af0395dbc3b3" providerId="ADAL" clId="{124F091B-6727-45FB-8437-E07FEDDDEE2B}" dt="2023-10-25T15:39:14.532" v="612" actId="1035"/>
        <pc:sldMkLst>
          <pc:docMk/>
          <pc:sldMk cId="3750797470" sldId="259"/>
        </pc:sldMkLst>
        <pc:spChg chg="mod">
          <ac:chgData name="Tashema Bholanath" userId="d45482c1-f3af-4ada-98d4-af0395dbc3b3" providerId="ADAL" clId="{124F091B-6727-45FB-8437-E07FEDDDEE2B}" dt="2023-10-25T15:39:14.532" v="612" actId="1035"/>
          <ac:spMkLst>
            <pc:docMk/>
            <pc:sldMk cId="3750797470" sldId="259"/>
            <ac:spMk id="5" creationId="{00000000-0000-0000-0000-000000000000}"/>
          </ac:spMkLst>
        </pc:spChg>
        <pc:graphicFrameChg chg="mod">
          <ac:chgData name="Tashema Bholanath" userId="d45482c1-f3af-4ada-98d4-af0395dbc3b3" providerId="ADAL" clId="{124F091B-6727-45FB-8437-E07FEDDDEE2B}" dt="2023-10-25T15:13:46.491" v="431" actId="208"/>
          <ac:graphicFrameMkLst>
            <pc:docMk/>
            <pc:sldMk cId="3750797470" sldId="259"/>
            <ac:graphicFrameMk id="2" creationId="{00000000-0000-0000-0000-000000000000}"/>
          </ac:graphicFrameMkLst>
        </pc:graphicFrameChg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1921706946" sldId="260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677536847" sldId="261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344914355" sldId="263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3971786384" sldId="285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2865138303" sldId="286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1409663569" sldId="288"/>
        </pc:sldMkLst>
      </pc:sldChg>
      <pc:sldChg chg="del modTransition">
        <pc:chgData name="Tashema Bholanath" userId="d45482c1-f3af-4ada-98d4-af0395dbc3b3" providerId="ADAL" clId="{124F091B-6727-45FB-8437-E07FEDDDEE2B}" dt="2023-10-25T15:55:55.123" v="864" actId="2696"/>
        <pc:sldMkLst>
          <pc:docMk/>
          <pc:sldMk cId="430168569" sldId="295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3862488343" sldId="296"/>
        </pc:sldMkLst>
      </pc:sldChg>
      <pc:sldChg chg="modSp mod modTransition">
        <pc:chgData name="Tashema Bholanath" userId="d45482c1-f3af-4ada-98d4-af0395dbc3b3" providerId="ADAL" clId="{124F091B-6727-45FB-8437-E07FEDDDEE2B}" dt="2023-10-25T16:01:28.138" v="896" actId="1076"/>
        <pc:sldMkLst>
          <pc:docMk/>
          <pc:sldMk cId="1982263981" sldId="303"/>
        </pc:sldMkLst>
        <pc:spChg chg="mod">
          <ac:chgData name="Tashema Bholanath" userId="d45482c1-f3af-4ada-98d4-af0395dbc3b3" providerId="ADAL" clId="{124F091B-6727-45FB-8437-E07FEDDDEE2B}" dt="2023-10-25T15:59:57.913" v="882" actId="1036"/>
          <ac:spMkLst>
            <pc:docMk/>
            <pc:sldMk cId="1982263981" sldId="303"/>
            <ac:spMk id="7" creationId="{00000000-0000-0000-0000-000000000000}"/>
          </ac:spMkLst>
        </pc:spChg>
        <pc:grpChg chg="mod">
          <ac:chgData name="Tashema Bholanath" userId="d45482c1-f3af-4ada-98d4-af0395dbc3b3" providerId="ADAL" clId="{124F091B-6727-45FB-8437-E07FEDDDEE2B}" dt="2023-10-25T16:01:28.138" v="896" actId="1076"/>
          <ac:grpSpMkLst>
            <pc:docMk/>
            <pc:sldMk cId="1982263981" sldId="303"/>
            <ac:grpSpMk id="2" creationId="{9D7E8339-01B0-4805-9FAF-1910B465BBD1}"/>
          </ac:grpSpMkLst>
        </pc:grpChg>
        <pc:picChg chg="mod">
          <ac:chgData name="Tashema Bholanath" userId="d45482c1-f3af-4ada-98d4-af0395dbc3b3" providerId="ADAL" clId="{124F091B-6727-45FB-8437-E07FEDDDEE2B}" dt="2023-10-25T16:00:25.274" v="884" actId="1037"/>
          <ac:picMkLst>
            <pc:docMk/>
            <pc:sldMk cId="1982263981" sldId="303"/>
            <ac:picMk id="3" creationId="{00000000-0000-0000-0000-000000000000}"/>
          </ac:picMkLst>
        </pc:picChg>
        <pc:picChg chg="mod">
          <ac:chgData name="Tashema Bholanath" userId="d45482c1-f3af-4ada-98d4-af0395dbc3b3" providerId="ADAL" clId="{124F091B-6727-45FB-8437-E07FEDDDEE2B}" dt="2023-10-25T16:01:14.698" v="892" actId="1076"/>
          <ac:picMkLst>
            <pc:docMk/>
            <pc:sldMk cId="1982263981" sldId="303"/>
            <ac:picMk id="15" creationId="{00000000-0000-0000-0000-000000000000}"/>
          </ac:picMkLst>
        </pc:picChg>
        <pc:picChg chg="mod">
          <ac:chgData name="Tashema Bholanath" userId="d45482c1-f3af-4ada-98d4-af0395dbc3b3" providerId="ADAL" clId="{124F091B-6727-45FB-8437-E07FEDDDEE2B}" dt="2023-10-25T16:00:42.746" v="885" actId="1076"/>
          <ac:picMkLst>
            <pc:docMk/>
            <pc:sldMk cId="1982263981" sldId="303"/>
            <ac:picMk id="16" creationId="{00000000-0000-0000-0000-000000000000}"/>
          </ac:picMkLst>
        </pc:picChg>
        <pc:picChg chg="mod">
          <ac:chgData name="Tashema Bholanath" userId="d45482c1-f3af-4ada-98d4-af0395dbc3b3" providerId="ADAL" clId="{124F091B-6727-45FB-8437-E07FEDDDEE2B}" dt="2023-10-25T16:00:57.209" v="888" actId="1076"/>
          <ac:picMkLst>
            <pc:docMk/>
            <pc:sldMk cId="1982263981" sldId="303"/>
            <ac:picMk id="17" creationId="{00000000-0000-0000-0000-000000000000}"/>
          </ac:picMkLst>
        </pc:picChg>
        <pc:picChg chg="mod">
          <ac:chgData name="Tashema Bholanath" userId="d45482c1-f3af-4ada-98d4-af0395dbc3b3" providerId="ADAL" clId="{124F091B-6727-45FB-8437-E07FEDDDEE2B}" dt="2023-10-25T16:01:19.114" v="893" actId="1076"/>
          <ac:picMkLst>
            <pc:docMk/>
            <pc:sldMk cId="1982263981" sldId="303"/>
            <ac:picMk id="19" creationId="{00000000-0000-0000-0000-000000000000}"/>
          </ac:picMkLst>
        </pc:picChg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3401416839" sldId="314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1072489181" sldId="318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1386549868" sldId="320"/>
        </pc:sldMkLst>
      </pc:sldChg>
      <pc:sldChg chg="addSp delSp modSp add del mod modTransition">
        <pc:chgData name="Tashema Bholanath" userId="d45482c1-f3af-4ada-98d4-af0395dbc3b3" providerId="ADAL" clId="{124F091B-6727-45FB-8437-E07FEDDDEE2B}" dt="2023-10-25T15:56:27.228" v="866" actId="2696"/>
        <pc:sldMkLst>
          <pc:docMk/>
          <pc:sldMk cId="2055617311" sldId="326"/>
        </pc:sldMkLst>
        <pc:spChg chg="add mod">
          <ac:chgData name="Tashema Bholanath" userId="d45482c1-f3af-4ada-98d4-af0395dbc3b3" providerId="ADAL" clId="{124F091B-6727-45FB-8437-E07FEDDDEE2B}" dt="2023-10-25T15:41:31.630" v="702" actId="20577"/>
          <ac:spMkLst>
            <pc:docMk/>
            <pc:sldMk cId="2055617311" sldId="326"/>
            <ac:spMk id="2" creationId="{9505BB6D-B324-BE5B-2CF7-05C7AEC3507D}"/>
          </ac:spMkLst>
        </pc:spChg>
        <pc:spChg chg="add del mod">
          <ac:chgData name="Tashema Bholanath" userId="d45482c1-f3af-4ada-98d4-af0395dbc3b3" providerId="ADAL" clId="{124F091B-6727-45FB-8437-E07FEDDDEE2B}" dt="2023-10-25T15:41:05.761" v="662" actId="21"/>
          <ac:spMkLst>
            <pc:docMk/>
            <pc:sldMk cId="2055617311" sldId="326"/>
            <ac:spMk id="6" creationId="{D494BAE6-938D-E5CC-3FD1-C08BB9FD89D6}"/>
          </ac:spMkLst>
        </pc:spChg>
        <pc:spChg chg="del">
          <ac:chgData name="Tashema Bholanath" userId="d45482c1-f3af-4ada-98d4-af0395dbc3b3" providerId="ADAL" clId="{124F091B-6727-45FB-8437-E07FEDDDEE2B}" dt="2023-10-25T15:41:01.241" v="660" actId="21"/>
          <ac:spMkLst>
            <pc:docMk/>
            <pc:sldMk cId="2055617311" sldId="326"/>
            <ac:spMk id="10" creationId="{DB1E4B84-870C-475E-8F6E-915F2C0A8D80}"/>
          </ac:spMkLst>
        </pc:spChg>
      </pc:sldChg>
      <pc:sldChg chg="del">
        <pc:chgData name="Tashema Bholanath" userId="d45482c1-f3af-4ada-98d4-af0395dbc3b3" providerId="ADAL" clId="{124F091B-6727-45FB-8437-E07FEDDDEE2B}" dt="2023-10-25T15:04:07.907" v="405" actId="2696"/>
        <pc:sldMkLst>
          <pc:docMk/>
          <pc:sldMk cId="2352095932" sldId="334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3301283895" sldId="336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3694987899" sldId="337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3939534871" sldId="339"/>
        </pc:sldMkLst>
      </pc:sldChg>
      <pc:sldChg chg="del modTransition modAnim">
        <pc:chgData name="Tashema Bholanath" userId="d45482c1-f3af-4ada-98d4-af0395dbc3b3" providerId="ADAL" clId="{124F091B-6727-45FB-8437-E07FEDDDEE2B}" dt="2023-10-25T15:40:33.221" v="657" actId="2696"/>
        <pc:sldMkLst>
          <pc:docMk/>
          <pc:sldMk cId="879427121" sldId="340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4281623043" sldId="342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3586996881" sldId="344"/>
        </pc:sldMkLst>
      </pc:sldChg>
      <pc:sldChg chg="modTransition">
        <pc:chgData name="Tashema Bholanath" userId="d45482c1-f3af-4ada-98d4-af0395dbc3b3" providerId="ADAL" clId="{124F091B-6727-45FB-8437-E07FEDDDEE2B}" dt="2023-10-25T15:14:28.507" v="432"/>
        <pc:sldMkLst>
          <pc:docMk/>
          <pc:sldMk cId="1668498182" sldId="345"/>
        </pc:sldMkLst>
      </pc:sldChg>
      <pc:sldChg chg="modSp new del mod">
        <pc:chgData name="Tashema Bholanath" userId="d45482c1-f3af-4ada-98d4-af0395dbc3b3" providerId="ADAL" clId="{124F091B-6727-45FB-8437-E07FEDDDEE2B}" dt="2023-10-25T14:50:32.910" v="166" actId="2696"/>
        <pc:sldMkLst>
          <pc:docMk/>
          <pc:sldMk cId="638958924" sldId="346"/>
        </pc:sldMkLst>
        <pc:spChg chg="mod">
          <ac:chgData name="Tashema Bholanath" userId="d45482c1-f3af-4ada-98d4-af0395dbc3b3" providerId="ADAL" clId="{124F091B-6727-45FB-8437-E07FEDDDEE2B}" dt="2023-10-25T14:49:04.284" v="153" actId="108"/>
          <ac:spMkLst>
            <pc:docMk/>
            <pc:sldMk cId="638958924" sldId="346"/>
            <ac:spMk id="2" creationId="{E84F30DB-0262-698D-0567-C132416BD2C9}"/>
          </ac:spMkLst>
        </pc:spChg>
      </pc:sldChg>
      <pc:sldChg chg="addSp delSp modSp add del mod setBg">
        <pc:chgData name="Tashema Bholanath" userId="d45482c1-f3af-4ada-98d4-af0395dbc3b3" providerId="ADAL" clId="{124F091B-6727-45FB-8437-E07FEDDDEE2B}" dt="2023-10-25T14:46:09.322" v="80" actId="2696"/>
        <pc:sldMkLst>
          <pc:docMk/>
          <pc:sldMk cId="3098759308" sldId="346"/>
        </pc:sldMkLst>
        <pc:spChg chg="mod ord">
          <ac:chgData name="Tashema Bholanath" userId="d45482c1-f3af-4ada-98d4-af0395dbc3b3" providerId="ADAL" clId="{124F091B-6727-45FB-8437-E07FEDDDEE2B}" dt="2023-10-25T14:45:23.579" v="62" actId="26606"/>
          <ac:spMkLst>
            <pc:docMk/>
            <pc:sldMk cId="3098759308" sldId="346"/>
            <ac:spMk id="6" creationId="{00000000-0000-0000-0000-000000000000}"/>
          </ac:spMkLst>
        </pc:spChg>
        <pc:spChg chg="mod">
          <ac:chgData name="Tashema Bholanath" userId="d45482c1-f3af-4ada-98d4-af0395dbc3b3" providerId="ADAL" clId="{124F091B-6727-45FB-8437-E07FEDDDEE2B}" dt="2023-10-25T14:45:23.579" v="62" actId="26606"/>
          <ac:spMkLst>
            <pc:docMk/>
            <pc:sldMk cId="3098759308" sldId="346"/>
            <ac:spMk id="7" creationId="{00000000-0000-0000-0000-000000000000}"/>
          </ac:spMkLst>
        </pc:spChg>
        <pc:spChg chg="mod ord">
          <ac:chgData name="Tashema Bholanath" userId="d45482c1-f3af-4ada-98d4-af0395dbc3b3" providerId="ADAL" clId="{124F091B-6727-45FB-8437-E07FEDDDEE2B}" dt="2023-10-25T14:45:23.579" v="62" actId="26606"/>
          <ac:spMkLst>
            <pc:docMk/>
            <pc:sldMk cId="3098759308" sldId="346"/>
            <ac:spMk id="3075" creationId="{00000000-0000-0000-0000-000000000000}"/>
          </ac:spMkLst>
        </pc:spChg>
        <pc:spChg chg="add del">
          <ac:chgData name="Tashema Bholanath" userId="d45482c1-f3af-4ada-98d4-af0395dbc3b3" providerId="ADAL" clId="{124F091B-6727-45FB-8437-E07FEDDDEE2B}" dt="2023-10-25T14:43:43.581" v="32" actId="26606"/>
          <ac:spMkLst>
            <pc:docMk/>
            <pc:sldMk cId="3098759308" sldId="346"/>
            <ac:spMk id="3080" creationId="{743AA782-23D1-4521-8CAD-47662984AA08}"/>
          </ac:spMkLst>
        </pc:spChg>
        <pc:spChg chg="add del">
          <ac:chgData name="Tashema Bholanath" userId="d45482c1-f3af-4ada-98d4-af0395dbc3b3" providerId="ADAL" clId="{124F091B-6727-45FB-8437-E07FEDDDEE2B}" dt="2023-10-25T14:43:43.581" v="32" actId="26606"/>
          <ac:spMkLst>
            <pc:docMk/>
            <pc:sldMk cId="3098759308" sldId="346"/>
            <ac:spMk id="3082" creationId="{650D18FE-0824-4A46-B22C-A86B52E5780A}"/>
          </ac:spMkLst>
        </pc:spChg>
        <pc:spChg chg="add del">
          <ac:chgData name="Tashema Bholanath" userId="d45482c1-f3af-4ada-98d4-af0395dbc3b3" providerId="ADAL" clId="{124F091B-6727-45FB-8437-E07FEDDDEE2B}" dt="2023-10-25T14:43:52.778" v="36" actId="26606"/>
          <ac:spMkLst>
            <pc:docMk/>
            <pc:sldMk cId="3098759308" sldId="346"/>
            <ac:spMk id="3086" creationId="{3873B707-463F-40B0-8227-E8CC6C67EB25}"/>
          </ac:spMkLst>
        </pc:spChg>
        <pc:spChg chg="add del">
          <ac:chgData name="Tashema Bholanath" userId="d45482c1-f3af-4ada-98d4-af0395dbc3b3" providerId="ADAL" clId="{124F091B-6727-45FB-8437-E07FEDDDEE2B}" dt="2023-10-25T14:43:52.778" v="36" actId="26606"/>
          <ac:spMkLst>
            <pc:docMk/>
            <pc:sldMk cId="3098759308" sldId="346"/>
            <ac:spMk id="3087" creationId="{201CC55D-ED54-4C5C-95E6-10947BD1103B}"/>
          </ac:spMkLst>
        </pc:spChg>
        <pc:spChg chg="add del">
          <ac:chgData name="Tashema Bholanath" userId="d45482c1-f3af-4ada-98d4-af0395dbc3b3" providerId="ADAL" clId="{124F091B-6727-45FB-8437-E07FEDDDEE2B}" dt="2023-10-25T14:43:52.778" v="36" actId="26606"/>
          <ac:spMkLst>
            <pc:docMk/>
            <pc:sldMk cId="3098759308" sldId="346"/>
            <ac:spMk id="3088" creationId="{C13237C8-E62C-4F0D-A318-BD6FB6C2D138}"/>
          </ac:spMkLst>
        </pc:spChg>
        <pc:spChg chg="add del">
          <ac:chgData name="Tashema Bholanath" userId="d45482c1-f3af-4ada-98d4-af0395dbc3b3" providerId="ADAL" clId="{124F091B-6727-45FB-8437-E07FEDDDEE2B}" dt="2023-10-25T14:43:52.778" v="36" actId="26606"/>
          <ac:spMkLst>
            <pc:docMk/>
            <pc:sldMk cId="3098759308" sldId="346"/>
            <ac:spMk id="3090" creationId="{19C9EAEA-39D0-4B0E-A0EB-51E7B26740B1}"/>
          </ac:spMkLst>
        </pc:spChg>
        <pc:spChg chg="add del">
          <ac:chgData name="Tashema Bholanath" userId="d45482c1-f3af-4ada-98d4-af0395dbc3b3" providerId="ADAL" clId="{124F091B-6727-45FB-8437-E07FEDDDEE2B}" dt="2023-10-25T14:44:04.463" v="38" actId="26606"/>
          <ac:spMkLst>
            <pc:docMk/>
            <pc:sldMk cId="3098759308" sldId="346"/>
            <ac:spMk id="3093" creationId="{9F7D5CDA-D291-4307-BF55-1381FED29634}"/>
          </ac:spMkLst>
        </pc:spChg>
        <pc:spChg chg="add del">
          <ac:chgData name="Tashema Bholanath" userId="d45482c1-f3af-4ada-98d4-af0395dbc3b3" providerId="ADAL" clId="{124F091B-6727-45FB-8437-E07FEDDDEE2B}" dt="2023-10-25T14:45:23.579" v="62" actId="26606"/>
          <ac:spMkLst>
            <pc:docMk/>
            <pc:sldMk cId="3098759308" sldId="346"/>
            <ac:spMk id="3095" creationId="{F13C74B1-5B17-4795-BED0-7140497B445A}"/>
          </ac:spMkLst>
        </pc:spChg>
        <pc:spChg chg="add del">
          <ac:chgData name="Tashema Bholanath" userId="d45482c1-f3af-4ada-98d4-af0395dbc3b3" providerId="ADAL" clId="{124F091B-6727-45FB-8437-E07FEDDDEE2B}" dt="2023-10-25T14:45:23.579" v="62" actId="26606"/>
          <ac:spMkLst>
            <pc:docMk/>
            <pc:sldMk cId="3098759308" sldId="346"/>
            <ac:spMk id="3096" creationId="{D4974D33-8DC5-464E-8C6D-BE58F0669C17}"/>
          </ac:spMkLst>
        </pc:spChg>
        <pc:spChg chg="add del">
          <ac:chgData name="Tashema Bholanath" userId="d45482c1-f3af-4ada-98d4-af0395dbc3b3" providerId="ADAL" clId="{124F091B-6727-45FB-8437-E07FEDDDEE2B}" dt="2023-10-25T14:45:23.573" v="61" actId="26606"/>
          <ac:spMkLst>
            <pc:docMk/>
            <pc:sldMk cId="3098759308" sldId="346"/>
            <ac:spMk id="3098" creationId="{0E3596DD-156A-473E-9BB3-C6A29F7574E9}"/>
          </ac:spMkLst>
        </pc:spChg>
        <pc:spChg chg="add del">
          <ac:chgData name="Tashema Bholanath" userId="d45482c1-f3af-4ada-98d4-af0395dbc3b3" providerId="ADAL" clId="{124F091B-6727-45FB-8437-E07FEDDDEE2B}" dt="2023-10-25T14:45:23.573" v="61" actId="26606"/>
          <ac:spMkLst>
            <pc:docMk/>
            <pc:sldMk cId="3098759308" sldId="346"/>
            <ac:spMk id="3099" creationId="{2C46C4D6-C474-4E92-B52E-944C1118F7B6}"/>
          </ac:spMkLst>
        </pc:spChg>
        <pc:spChg chg="add del">
          <ac:chgData name="Tashema Bholanath" userId="d45482c1-f3af-4ada-98d4-af0395dbc3b3" providerId="ADAL" clId="{124F091B-6727-45FB-8437-E07FEDDDEE2B}" dt="2023-10-25T14:45:15.823" v="57" actId="26606"/>
          <ac:spMkLst>
            <pc:docMk/>
            <pc:sldMk cId="3098759308" sldId="346"/>
            <ac:spMk id="3101" creationId="{12609869-9E80-471B-A487-A53288E0E791}"/>
          </ac:spMkLst>
        </pc:spChg>
        <pc:spChg chg="add">
          <ac:chgData name="Tashema Bholanath" userId="d45482c1-f3af-4ada-98d4-af0395dbc3b3" providerId="ADAL" clId="{124F091B-6727-45FB-8437-E07FEDDDEE2B}" dt="2023-10-25T14:45:23.579" v="62" actId="26606"/>
          <ac:spMkLst>
            <pc:docMk/>
            <pc:sldMk cId="3098759308" sldId="346"/>
            <ac:spMk id="3102" creationId="{D1D34770-47A8-402C-AF23-2B653F2D88C1}"/>
          </ac:spMkLst>
        </pc:spChg>
        <pc:spChg chg="add del">
          <ac:chgData name="Tashema Bholanath" userId="d45482c1-f3af-4ada-98d4-af0395dbc3b3" providerId="ADAL" clId="{124F091B-6727-45FB-8437-E07FEDDDEE2B}" dt="2023-10-25T14:45:15.823" v="57" actId="26606"/>
          <ac:spMkLst>
            <pc:docMk/>
            <pc:sldMk cId="3098759308" sldId="346"/>
            <ac:spMk id="3103" creationId="{7004738A-9D34-43E8-97D2-CA0EED4F8BE0}"/>
          </ac:spMkLst>
        </pc:spChg>
        <pc:spChg chg="add del">
          <ac:chgData name="Tashema Bholanath" userId="d45482c1-f3af-4ada-98d4-af0395dbc3b3" providerId="ADAL" clId="{124F091B-6727-45FB-8437-E07FEDDDEE2B}" dt="2023-10-25T14:45:15.823" v="57" actId="26606"/>
          <ac:spMkLst>
            <pc:docMk/>
            <pc:sldMk cId="3098759308" sldId="346"/>
            <ac:spMk id="3105" creationId="{B8B8D07F-F13E-443E-BA68-2D26672D76B9}"/>
          </ac:spMkLst>
        </pc:spChg>
        <pc:spChg chg="add del">
          <ac:chgData name="Tashema Bholanath" userId="d45482c1-f3af-4ada-98d4-af0395dbc3b3" providerId="ADAL" clId="{124F091B-6727-45FB-8437-E07FEDDDEE2B}" dt="2023-10-25T14:45:15.823" v="57" actId="26606"/>
          <ac:spMkLst>
            <pc:docMk/>
            <pc:sldMk cId="3098759308" sldId="346"/>
            <ac:spMk id="3107" creationId="{2813A4FA-24A5-41ED-A534-3807D1B2F344}"/>
          </ac:spMkLst>
        </pc:spChg>
        <pc:spChg chg="add del">
          <ac:chgData name="Tashema Bholanath" userId="d45482c1-f3af-4ada-98d4-af0395dbc3b3" providerId="ADAL" clId="{124F091B-6727-45FB-8437-E07FEDDDEE2B}" dt="2023-10-25T14:45:15.823" v="57" actId="26606"/>
          <ac:spMkLst>
            <pc:docMk/>
            <pc:sldMk cId="3098759308" sldId="346"/>
            <ac:spMk id="3109" creationId="{C3944F27-CA70-4E84-A51A-E6BF89558979}"/>
          </ac:spMkLst>
        </pc:spChg>
        <pc:grpChg chg="add del">
          <ac:chgData name="Tashema Bholanath" userId="d45482c1-f3af-4ada-98d4-af0395dbc3b3" providerId="ADAL" clId="{124F091B-6727-45FB-8437-E07FEDDDEE2B}" dt="2023-10-25T14:43:51.039" v="34" actId="26606"/>
          <ac:grpSpMkLst>
            <pc:docMk/>
            <pc:sldMk cId="3098759308" sldId="346"/>
            <ac:grpSpMk id="3084" creationId="{C54A2A4D-19EF-3552-F383-6AD9587C8AFC}"/>
          </ac:grpSpMkLst>
        </pc:grpChg>
        <pc:grpChg chg="add del">
          <ac:chgData name="Tashema Bholanath" userId="d45482c1-f3af-4ada-98d4-af0395dbc3b3" providerId="ADAL" clId="{124F091B-6727-45FB-8437-E07FEDDDEE2B}" dt="2023-10-25T14:43:52.778" v="36" actId="26606"/>
          <ac:grpSpMkLst>
            <pc:docMk/>
            <pc:sldMk cId="3098759308" sldId="346"/>
            <ac:grpSpMk id="3089" creationId="{1DE889C7-FAD6-4397-98E2-05D503484459}"/>
          </ac:grpSpMkLst>
        </pc:grpChg>
        <pc:picChg chg="add del mod">
          <ac:chgData name="Tashema Bholanath" userId="d45482c1-f3af-4ada-98d4-af0395dbc3b3" providerId="ADAL" clId="{124F091B-6727-45FB-8437-E07FEDDDEE2B}" dt="2023-10-25T14:45:23.579" v="62" actId="26606"/>
          <ac:picMkLst>
            <pc:docMk/>
            <pc:sldMk cId="3098759308" sldId="346"/>
            <ac:picMk id="3" creationId="{607ECE31-A69C-3C42-29D7-947C733D0A2A}"/>
          </ac:picMkLst>
        </pc:picChg>
      </pc:sldChg>
      <pc:sldChg chg="add del">
        <pc:chgData name="Tashema Bholanath" userId="d45482c1-f3af-4ada-98d4-af0395dbc3b3" providerId="ADAL" clId="{124F091B-6727-45FB-8437-E07FEDDDEE2B}" dt="2023-10-25T14:52:29.828" v="169" actId="2696"/>
        <pc:sldMkLst>
          <pc:docMk/>
          <pc:sldMk cId="3542929184" sldId="346"/>
        </pc:sldMkLst>
      </pc:sldChg>
      <pc:sldChg chg="addSp delSp modSp mod modTransition setBg addAnim delAnim modAnim modNotesTx">
        <pc:chgData name="Tashema Bholanath" userId="d45482c1-f3af-4ada-98d4-af0395dbc3b3" providerId="ADAL" clId="{124F091B-6727-45FB-8437-E07FEDDDEE2B}" dt="2023-10-25T15:49:16.210" v="812" actId="2711"/>
        <pc:sldMkLst>
          <pc:docMk/>
          <pc:sldMk cId="1299719211" sldId="1660"/>
        </pc:sldMkLst>
        <pc:spChg chg="del mod">
          <ac:chgData name="Tashema Bholanath" userId="d45482c1-f3af-4ada-98d4-af0395dbc3b3" providerId="ADAL" clId="{124F091B-6727-45FB-8437-E07FEDDDEE2B}" dt="2023-10-25T14:52:34.765" v="170" actId="21"/>
          <ac:spMkLst>
            <pc:docMk/>
            <pc:sldMk cId="1299719211" sldId="1660"/>
            <ac:spMk id="3" creationId="{00000000-0000-0000-0000-000000000000}"/>
          </ac:spMkLst>
        </pc:spChg>
        <pc:spChg chg="del">
          <ac:chgData name="Tashema Bholanath" userId="d45482c1-f3af-4ada-98d4-af0395dbc3b3" providerId="ADAL" clId="{124F091B-6727-45FB-8437-E07FEDDDEE2B}" dt="2023-10-25T14:52:37.030" v="171" actId="21"/>
          <ac:spMkLst>
            <pc:docMk/>
            <pc:sldMk cId="1299719211" sldId="1660"/>
            <ac:spMk id="4" creationId="{00000000-0000-0000-0000-000000000000}"/>
          </ac:spMkLst>
        </pc:spChg>
        <pc:spChg chg="add del mod">
          <ac:chgData name="Tashema Bholanath" userId="d45482c1-f3af-4ada-98d4-af0395dbc3b3" providerId="ADAL" clId="{124F091B-6727-45FB-8437-E07FEDDDEE2B}" dt="2023-10-25T14:52:41.731" v="173" actId="21"/>
          <ac:spMkLst>
            <pc:docMk/>
            <pc:sldMk cId="1299719211" sldId="1660"/>
            <ac:spMk id="5" creationId="{93A859ED-1AE5-52BF-5B4B-4E2B14053D8A}"/>
          </ac:spMkLst>
        </pc:spChg>
        <pc:spChg chg="add del mod">
          <ac:chgData name="Tashema Bholanath" userId="d45482c1-f3af-4ada-98d4-af0395dbc3b3" providerId="ADAL" clId="{124F091B-6727-45FB-8437-E07FEDDDEE2B}" dt="2023-10-25T14:52:39.654" v="172" actId="21"/>
          <ac:spMkLst>
            <pc:docMk/>
            <pc:sldMk cId="1299719211" sldId="1660"/>
            <ac:spMk id="7" creationId="{CF4547FC-5985-48BB-E0DB-449DBF85058D}"/>
          </ac:spMkLst>
        </pc:spChg>
        <pc:spChg chg="add mod">
          <ac:chgData name="Tashema Bholanath" userId="d45482c1-f3af-4ada-98d4-af0395dbc3b3" providerId="ADAL" clId="{124F091B-6727-45FB-8437-E07FEDDDEE2B}" dt="2023-10-25T15:02:47.160" v="399" actId="242"/>
          <ac:spMkLst>
            <pc:docMk/>
            <pc:sldMk cId="1299719211" sldId="1660"/>
            <ac:spMk id="9" creationId="{409C9A53-85DB-5DD4-23FC-2FF562E6612D}"/>
          </ac:spMkLst>
        </pc:spChg>
        <pc:spChg chg="mod">
          <ac:chgData name="Tashema Bholanath" userId="d45482c1-f3af-4ada-98d4-af0395dbc3b3" providerId="ADAL" clId="{124F091B-6727-45FB-8437-E07FEDDDEE2B}" dt="2023-10-25T15:01:56.891" v="387" actId="1036"/>
          <ac:spMkLst>
            <pc:docMk/>
            <pc:sldMk cId="1299719211" sldId="1660"/>
            <ac:spMk id="57" creationId="{AEA8C406-21C4-4333-98B3-1270DB21E797}"/>
          </ac:spMkLst>
        </pc:spChg>
        <pc:spChg chg="del">
          <ac:chgData name="Tashema Bholanath" userId="d45482c1-f3af-4ada-98d4-af0395dbc3b3" providerId="ADAL" clId="{124F091B-6727-45FB-8437-E07FEDDDEE2B}" dt="2023-10-25T14:55:06.730" v="205" actId="478"/>
          <ac:spMkLst>
            <pc:docMk/>
            <pc:sldMk cId="1299719211" sldId="1660"/>
            <ac:spMk id="58" creationId="{E5D0B30C-F887-413B-90E3-B2BE6167BCE8}"/>
          </ac:spMkLst>
        </pc:spChg>
        <pc:spChg chg="mod">
          <ac:chgData name="Tashema Bholanath" userId="d45482c1-f3af-4ada-98d4-af0395dbc3b3" providerId="ADAL" clId="{124F091B-6727-45FB-8437-E07FEDDDEE2B}" dt="2023-10-25T15:49:07.345" v="810" actId="2711"/>
          <ac:spMkLst>
            <pc:docMk/>
            <pc:sldMk cId="1299719211" sldId="1660"/>
            <ac:spMk id="59" creationId="{CDA888AC-0AEB-44FD-817B-2171C8D4B072}"/>
          </ac:spMkLst>
        </pc:spChg>
        <pc:spChg chg="mod">
          <ac:chgData name="Tashema Bholanath" userId="d45482c1-f3af-4ada-98d4-af0395dbc3b3" providerId="ADAL" clId="{124F091B-6727-45FB-8437-E07FEDDDEE2B}" dt="2023-10-25T15:49:03.801" v="809" actId="2711"/>
          <ac:spMkLst>
            <pc:docMk/>
            <pc:sldMk cId="1299719211" sldId="1660"/>
            <ac:spMk id="60" creationId="{AD457C24-E4D6-477D-A1DE-707FD67F185C}"/>
          </ac:spMkLst>
        </pc:spChg>
        <pc:spChg chg="add del">
          <ac:chgData name="Tashema Bholanath" userId="d45482c1-f3af-4ada-98d4-af0395dbc3b3" providerId="ADAL" clId="{124F091B-6727-45FB-8437-E07FEDDDEE2B}" dt="2023-10-25T14:55:20.398" v="217" actId="478"/>
          <ac:spMkLst>
            <pc:docMk/>
            <pc:sldMk cId="1299719211" sldId="1660"/>
            <ac:spMk id="64" creationId="{1F7E1662-D003-4349-BA9B-DC083C06649C}"/>
          </ac:spMkLst>
        </pc:spChg>
        <pc:spChg chg="add del mod">
          <ac:chgData name="Tashema Bholanath" userId="d45482c1-f3af-4ada-98d4-af0395dbc3b3" providerId="ADAL" clId="{124F091B-6727-45FB-8437-E07FEDDDEE2B}" dt="2023-10-25T15:49:16.210" v="812" actId="2711"/>
          <ac:spMkLst>
            <pc:docMk/>
            <pc:sldMk cId="1299719211" sldId="1660"/>
            <ac:spMk id="65" creationId="{D6D42BCB-C3DE-4868-8529-4742CBCA28D7}"/>
          </ac:spMkLst>
        </pc:spChg>
        <pc:spChg chg="mod">
          <ac:chgData name="Tashema Bholanath" userId="d45482c1-f3af-4ada-98d4-af0395dbc3b3" providerId="ADAL" clId="{124F091B-6727-45FB-8437-E07FEDDDEE2B}" dt="2023-10-25T15:49:11.842" v="811" actId="2711"/>
          <ac:spMkLst>
            <pc:docMk/>
            <pc:sldMk cId="1299719211" sldId="1660"/>
            <ac:spMk id="66" creationId="{E28DFD80-E58D-472E-B2A3-CEDADD814DE8}"/>
          </ac:spMkLst>
        </pc:spChg>
        <pc:spChg chg="mod">
          <ac:chgData name="Tashema Bholanath" userId="d45482c1-f3af-4ada-98d4-af0395dbc3b3" providerId="ADAL" clId="{124F091B-6727-45FB-8437-E07FEDDDEE2B}" dt="2023-10-25T15:48:44.642" v="805" actId="2711"/>
          <ac:spMkLst>
            <pc:docMk/>
            <pc:sldMk cId="1299719211" sldId="1660"/>
            <ac:spMk id="70" creationId="{3AA7D043-27F7-4DF0-B84A-CE71289D4CA0}"/>
          </ac:spMkLst>
        </pc:spChg>
        <pc:spChg chg="mod">
          <ac:chgData name="Tashema Bholanath" userId="d45482c1-f3af-4ada-98d4-af0395dbc3b3" providerId="ADAL" clId="{124F091B-6727-45FB-8437-E07FEDDDEE2B}" dt="2023-10-25T15:48:50.641" v="806" actId="2711"/>
          <ac:spMkLst>
            <pc:docMk/>
            <pc:sldMk cId="1299719211" sldId="1660"/>
            <ac:spMk id="71" creationId="{AD5D432D-A9CB-4F7C-BD3C-26BFBE0E17AF}"/>
          </ac:spMkLst>
        </pc:spChg>
        <pc:spChg chg="del">
          <ac:chgData name="Tashema Bholanath" userId="d45482c1-f3af-4ada-98d4-af0395dbc3b3" providerId="ADAL" clId="{124F091B-6727-45FB-8437-E07FEDDDEE2B}" dt="2023-10-25T14:55:08.925" v="207" actId="478"/>
          <ac:spMkLst>
            <pc:docMk/>
            <pc:sldMk cId="1299719211" sldId="1660"/>
            <ac:spMk id="72" creationId="{D4C00C64-FA10-4F55-8A18-F9D46BB5F18D}"/>
          </ac:spMkLst>
        </pc:spChg>
        <pc:spChg chg="mod">
          <ac:chgData name="Tashema Bholanath" userId="d45482c1-f3af-4ada-98d4-af0395dbc3b3" providerId="ADAL" clId="{124F091B-6727-45FB-8437-E07FEDDDEE2B}" dt="2023-10-25T15:48:55.011" v="807" actId="2711"/>
          <ac:spMkLst>
            <pc:docMk/>
            <pc:sldMk cId="1299719211" sldId="1660"/>
            <ac:spMk id="73" creationId="{4811B066-2EB1-4A72-996D-A893AB86E8AF}"/>
          </ac:spMkLst>
        </pc:spChg>
        <pc:spChg chg="add del mod">
          <ac:chgData name="Tashema Bholanath" userId="d45482c1-f3af-4ada-98d4-af0395dbc3b3" providerId="ADAL" clId="{124F091B-6727-45FB-8437-E07FEDDDEE2B}" dt="2023-10-25T15:48:59.049" v="808" actId="2711"/>
          <ac:spMkLst>
            <pc:docMk/>
            <pc:sldMk cId="1299719211" sldId="1660"/>
            <ac:spMk id="74" creationId="{D3634AB1-93A8-498B-9231-0BD1827EDDF6}"/>
          </ac:spMkLst>
        </pc:spChg>
        <pc:spChg chg="add del">
          <ac:chgData name="Tashema Bholanath" userId="d45482c1-f3af-4ada-98d4-af0395dbc3b3" providerId="ADAL" clId="{124F091B-6727-45FB-8437-E07FEDDDEE2B}" dt="2023-10-25T14:55:22.654" v="218" actId="478"/>
          <ac:spMkLst>
            <pc:docMk/>
            <pc:sldMk cId="1299719211" sldId="1660"/>
            <ac:spMk id="75" creationId="{9D5778CE-3569-425E-AD4C-92EE363A3BCE}"/>
          </ac:spMkLst>
        </pc:spChg>
        <pc:grpChg chg="mod">
          <ac:chgData name="Tashema Bholanath" userId="d45482c1-f3af-4ada-98d4-af0395dbc3b3" providerId="ADAL" clId="{124F091B-6727-45FB-8437-E07FEDDDEE2B}" dt="2023-10-25T15:01:56.891" v="387" actId="1036"/>
          <ac:grpSpMkLst>
            <pc:docMk/>
            <pc:sldMk cId="1299719211" sldId="1660"/>
            <ac:grpSpMk id="30" creationId="{4F2B948F-EAD3-4D83-9A79-6D55B4487C25}"/>
          </ac:grpSpMkLst>
        </pc:grpChg>
        <pc:picChg chg="add mod">
          <ac:chgData name="Tashema Bholanath" userId="d45482c1-f3af-4ada-98d4-af0395dbc3b3" providerId="ADAL" clId="{124F091B-6727-45FB-8437-E07FEDDDEE2B}" dt="2023-10-25T15:01:56.891" v="387" actId="1036"/>
          <ac:picMkLst>
            <pc:docMk/>
            <pc:sldMk cId="1299719211" sldId="1660"/>
            <ac:picMk id="8" creationId="{702C743F-5551-4A3D-2AD6-6C0D8F321D48}"/>
          </ac:picMkLst>
        </pc:picChg>
        <pc:cxnChg chg="mod">
          <ac:chgData name="Tashema Bholanath" userId="d45482c1-f3af-4ada-98d4-af0395dbc3b3" providerId="ADAL" clId="{124F091B-6727-45FB-8437-E07FEDDDEE2B}" dt="2023-10-25T15:01:56.891" v="387" actId="1036"/>
          <ac:cxnSpMkLst>
            <pc:docMk/>
            <pc:sldMk cId="1299719211" sldId="1660"/>
            <ac:cxnSpMk id="61" creationId="{9A9961C0-EBEA-4674-ABDC-9F5FB54930DF}"/>
          </ac:cxnSpMkLst>
        </pc:cxnChg>
        <pc:cxnChg chg="mod">
          <ac:chgData name="Tashema Bholanath" userId="d45482c1-f3af-4ada-98d4-af0395dbc3b3" providerId="ADAL" clId="{124F091B-6727-45FB-8437-E07FEDDDEE2B}" dt="2023-10-25T15:01:56.891" v="387" actId="1036"/>
          <ac:cxnSpMkLst>
            <pc:docMk/>
            <pc:sldMk cId="1299719211" sldId="1660"/>
            <ac:cxnSpMk id="62" creationId="{9FB707CA-D11E-4FD6-86A0-F03356680441}"/>
          </ac:cxnSpMkLst>
        </pc:cxnChg>
        <pc:cxnChg chg="del mod">
          <ac:chgData name="Tashema Bholanath" userId="d45482c1-f3af-4ada-98d4-af0395dbc3b3" providerId="ADAL" clId="{124F091B-6727-45FB-8437-E07FEDDDEE2B}" dt="2023-10-25T14:55:07.451" v="206" actId="478"/>
          <ac:cxnSpMkLst>
            <pc:docMk/>
            <pc:sldMk cId="1299719211" sldId="1660"/>
            <ac:cxnSpMk id="63" creationId="{B094C2EC-3318-4430-9871-ACCB086ED8B6}"/>
          </ac:cxnSpMkLst>
        </pc:cxnChg>
        <pc:cxnChg chg="mod">
          <ac:chgData name="Tashema Bholanath" userId="d45482c1-f3af-4ada-98d4-af0395dbc3b3" providerId="ADAL" clId="{124F091B-6727-45FB-8437-E07FEDDDEE2B}" dt="2023-10-25T15:01:56.891" v="387" actId="1036"/>
          <ac:cxnSpMkLst>
            <pc:docMk/>
            <pc:sldMk cId="1299719211" sldId="1660"/>
            <ac:cxnSpMk id="67" creationId="{0B6E09A0-B71E-4D45-A8E7-531596367F7E}"/>
          </ac:cxnSpMkLst>
        </pc:cxnChg>
        <pc:cxnChg chg="mod">
          <ac:chgData name="Tashema Bholanath" userId="d45482c1-f3af-4ada-98d4-af0395dbc3b3" providerId="ADAL" clId="{124F091B-6727-45FB-8437-E07FEDDDEE2B}" dt="2023-10-25T15:01:56.891" v="387" actId="1036"/>
          <ac:cxnSpMkLst>
            <pc:docMk/>
            <pc:sldMk cId="1299719211" sldId="1660"/>
            <ac:cxnSpMk id="68" creationId="{81DF74D7-5009-4353-85F2-EBCDB7FD0518}"/>
          </ac:cxnSpMkLst>
        </pc:cxnChg>
        <pc:cxnChg chg="del mod">
          <ac:chgData name="Tashema Bholanath" userId="d45482c1-f3af-4ada-98d4-af0395dbc3b3" providerId="ADAL" clId="{124F091B-6727-45FB-8437-E07FEDDDEE2B}" dt="2023-10-25T14:55:10.342" v="208" actId="478"/>
          <ac:cxnSpMkLst>
            <pc:docMk/>
            <pc:sldMk cId="1299719211" sldId="1660"/>
            <ac:cxnSpMk id="69" creationId="{138B2F2B-D664-4B1C-8655-FED0EE5514A5}"/>
          </ac:cxnSpMkLst>
        </pc:cxnChg>
      </pc:sldChg>
      <pc:sldChg chg="new del">
        <pc:chgData name="Tashema Bholanath" userId="d45482c1-f3af-4ada-98d4-af0395dbc3b3" providerId="ADAL" clId="{124F091B-6727-45FB-8437-E07FEDDDEE2B}" dt="2023-10-25T15:03:59.170" v="403" actId="2696"/>
        <pc:sldMkLst>
          <pc:docMk/>
          <pc:sldMk cId="21691298" sldId="1661"/>
        </pc:sldMkLst>
      </pc:sldChg>
      <pc:sldChg chg="addSp delSp modSp add mod modAnim modNotesTx">
        <pc:chgData name="Tashema Bholanath" userId="d45482c1-f3af-4ada-98d4-af0395dbc3b3" providerId="ADAL" clId="{124F091B-6727-45FB-8437-E07FEDDDEE2B}" dt="2023-10-25T15:55:55.111" v="863" actId="27918"/>
        <pc:sldMkLst>
          <pc:docMk/>
          <pc:sldMk cId="2325323469" sldId="1661"/>
        </pc:sldMkLst>
        <pc:spChg chg="del">
          <ac:chgData name="Tashema Bholanath" userId="d45482c1-f3af-4ada-98d4-af0395dbc3b3" providerId="ADAL" clId="{124F091B-6727-45FB-8437-E07FEDDDEE2B}" dt="2023-10-25T15:38:43.851" v="608" actId="21"/>
          <ac:spMkLst>
            <pc:docMk/>
            <pc:sldMk cId="2325323469" sldId="1661"/>
            <ac:spMk id="2" creationId="{00000000-0000-0000-0000-000000000000}"/>
          </ac:spMkLst>
        </pc:spChg>
        <pc:spChg chg="add del mod">
          <ac:chgData name="Tashema Bholanath" userId="d45482c1-f3af-4ada-98d4-af0395dbc3b3" providerId="ADAL" clId="{124F091B-6727-45FB-8437-E07FEDDDEE2B}" dt="2023-10-25T15:17:38.810" v="445" actId="21"/>
          <ac:spMkLst>
            <pc:docMk/>
            <pc:sldMk cId="2325323469" sldId="1661"/>
            <ac:spMk id="4" creationId="{E5728A49-791A-0A85-0E17-903632C9FD95}"/>
          </ac:spMkLst>
        </pc:spChg>
        <pc:spChg chg="add del mod">
          <ac:chgData name="Tashema Bholanath" userId="d45482c1-f3af-4ada-98d4-af0395dbc3b3" providerId="ADAL" clId="{124F091B-6727-45FB-8437-E07FEDDDEE2B}" dt="2023-10-25T15:39:24.662" v="614" actId="478"/>
          <ac:spMkLst>
            <pc:docMk/>
            <pc:sldMk cId="2325323469" sldId="1661"/>
            <ac:spMk id="7" creationId="{8EC6367C-5B2C-5834-34F8-3A49D9CBED80}"/>
          </ac:spMkLst>
        </pc:spChg>
        <pc:spChg chg="add mod">
          <ac:chgData name="Tashema Bholanath" userId="d45482c1-f3af-4ada-98d4-af0395dbc3b3" providerId="ADAL" clId="{124F091B-6727-45FB-8437-E07FEDDDEE2B}" dt="2023-10-25T15:39:41.599" v="652" actId="20577"/>
          <ac:spMkLst>
            <pc:docMk/>
            <pc:sldMk cId="2325323469" sldId="1661"/>
            <ac:spMk id="8" creationId="{E250F2FC-2550-C30D-A4D9-BDB00C9DC96C}"/>
          </ac:spMkLst>
        </pc:spChg>
        <pc:spChg chg="mod">
          <ac:chgData name="Tashema Bholanath" userId="d45482c1-f3af-4ada-98d4-af0395dbc3b3" providerId="ADAL" clId="{124F091B-6727-45FB-8437-E07FEDDDEE2B}" dt="2023-10-25T15:40:22.160" v="656" actId="122"/>
          <ac:spMkLst>
            <pc:docMk/>
            <pc:sldMk cId="2325323469" sldId="1661"/>
            <ac:spMk id="9" creationId="{00000000-0000-0000-0000-000000000000}"/>
          </ac:spMkLst>
        </pc:spChg>
        <pc:spChg chg="mod">
          <ac:chgData name="Tashema Bholanath" userId="d45482c1-f3af-4ada-98d4-af0395dbc3b3" providerId="ADAL" clId="{124F091B-6727-45FB-8437-E07FEDDDEE2B}" dt="2023-10-25T15:18:47.967" v="454" actId="1036"/>
          <ac:spMkLst>
            <pc:docMk/>
            <pc:sldMk cId="2325323469" sldId="1661"/>
            <ac:spMk id="19" creationId="{00000000-0000-0000-0000-000000000000}"/>
          </ac:spMkLst>
        </pc:spChg>
        <pc:graphicFrameChg chg="add mod">
          <ac:chgData name="Tashema Bholanath" userId="d45482c1-f3af-4ada-98d4-af0395dbc3b3" providerId="ADAL" clId="{124F091B-6727-45FB-8437-E07FEDDDEE2B}" dt="2023-10-25T15:38:31.211" v="607" actId="207"/>
          <ac:graphicFrameMkLst>
            <pc:docMk/>
            <pc:sldMk cId="2325323469" sldId="1661"/>
            <ac:graphicFrameMk id="5" creationId="{9D9FE9A5-BBF2-EB97-D6D1-A0B99C4F11AD}"/>
          </ac:graphicFrameMkLst>
        </pc:graphicFrameChg>
        <pc:graphicFrameChg chg="del">
          <ac:chgData name="Tashema Bholanath" userId="d45482c1-f3af-4ada-98d4-af0395dbc3b3" providerId="ADAL" clId="{124F091B-6727-45FB-8437-E07FEDDDEE2B}" dt="2023-10-25T15:17:36.709" v="444" actId="21"/>
          <ac:graphicFrameMkLst>
            <pc:docMk/>
            <pc:sldMk cId="2325323469" sldId="1661"/>
            <ac:graphicFrameMk id="12" creationId="{00000000-0000-0000-0000-000000000000}"/>
          </ac:graphicFrameMkLst>
        </pc:graphicFrameChg>
      </pc:sldChg>
      <pc:sldChg chg="addSp delSp modSp add mod modAnim modNotesTx">
        <pc:chgData name="Tashema Bholanath" userId="d45482c1-f3af-4ada-98d4-af0395dbc3b3" providerId="ADAL" clId="{124F091B-6727-45FB-8437-E07FEDDDEE2B}" dt="2023-10-25T15:55:48.617" v="862" actId="6549"/>
        <pc:sldMkLst>
          <pc:docMk/>
          <pc:sldMk cId="341171475" sldId="1662"/>
        </pc:sldMkLst>
        <pc:spChg chg="mod">
          <ac:chgData name="Tashema Bholanath" userId="d45482c1-f3af-4ada-98d4-af0395dbc3b3" providerId="ADAL" clId="{124F091B-6727-45FB-8437-E07FEDDDEE2B}" dt="2023-10-25T15:42:42.511" v="711" actId="14100"/>
          <ac:spMkLst>
            <pc:docMk/>
            <pc:sldMk cId="341171475" sldId="1662"/>
            <ac:spMk id="2" creationId="{00000000-0000-0000-0000-000000000000}"/>
          </ac:spMkLst>
        </pc:spChg>
        <pc:spChg chg="mod">
          <ac:chgData name="Tashema Bholanath" userId="d45482c1-f3af-4ada-98d4-af0395dbc3b3" providerId="ADAL" clId="{124F091B-6727-45FB-8437-E07FEDDDEE2B}" dt="2023-10-25T15:43:04.775" v="716" actId="1076"/>
          <ac:spMkLst>
            <pc:docMk/>
            <pc:sldMk cId="341171475" sldId="1662"/>
            <ac:spMk id="5" creationId="{00000000-0000-0000-0000-000000000000}"/>
          </ac:spMkLst>
        </pc:spChg>
        <pc:spChg chg="mod">
          <ac:chgData name="Tashema Bholanath" userId="d45482c1-f3af-4ada-98d4-af0395dbc3b3" providerId="ADAL" clId="{124F091B-6727-45FB-8437-E07FEDDDEE2B}" dt="2023-10-25T15:42:58.658" v="715" actId="122"/>
          <ac:spMkLst>
            <pc:docMk/>
            <pc:sldMk cId="341171475" sldId="1662"/>
            <ac:spMk id="9" creationId="{00000000-0000-0000-0000-000000000000}"/>
          </ac:spMkLst>
        </pc:spChg>
        <pc:spChg chg="mod">
          <ac:chgData name="Tashema Bholanath" userId="d45482c1-f3af-4ada-98d4-af0395dbc3b3" providerId="ADAL" clId="{124F091B-6727-45FB-8437-E07FEDDDEE2B}" dt="2023-10-25T15:54:47.022" v="859" actId="179"/>
          <ac:spMkLst>
            <pc:docMk/>
            <pc:sldMk cId="341171475" sldId="1662"/>
            <ac:spMk id="10" creationId="{00000000-0000-0000-0000-000000000000}"/>
          </ac:spMkLst>
        </pc:spChg>
        <pc:graphicFrameChg chg="add mod">
          <ac:chgData name="Tashema Bholanath" userId="d45482c1-f3af-4ada-98d4-af0395dbc3b3" providerId="ADAL" clId="{124F091B-6727-45FB-8437-E07FEDDDEE2B}" dt="2023-10-25T15:54:27.567" v="853" actId="113"/>
          <ac:graphicFrameMkLst>
            <pc:docMk/>
            <pc:sldMk cId="341171475" sldId="1662"/>
            <ac:graphicFrameMk id="3" creationId="{C4058E74-BF90-C3F2-A408-90F508EA07A3}"/>
          </ac:graphicFrameMkLst>
        </pc:graphicFrameChg>
        <pc:graphicFrameChg chg="add mod">
          <ac:chgData name="Tashema Bholanath" userId="d45482c1-f3af-4ada-98d4-af0395dbc3b3" providerId="ADAL" clId="{124F091B-6727-45FB-8437-E07FEDDDEE2B}" dt="2023-10-25T15:54:30.759" v="854" actId="113"/>
          <ac:graphicFrameMkLst>
            <pc:docMk/>
            <pc:sldMk cId="341171475" sldId="1662"/>
            <ac:graphicFrameMk id="4" creationId="{C24F9D1D-8D17-A2DB-FA0C-75CBBFAEC259}"/>
          </ac:graphicFrameMkLst>
        </pc:graphicFrameChg>
        <pc:graphicFrameChg chg="del mod">
          <ac:chgData name="Tashema Bholanath" userId="d45482c1-f3af-4ada-98d4-af0395dbc3b3" providerId="ADAL" clId="{124F091B-6727-45FB-8437-E07FEDDDEE2B}" dt="2023-10-25T15:50:30.705" v="822" actId="21"/>
          <ac:graphicFrameMkLst>
            <pc:docMk/>
            <pc:sldMk cId="341171475" sldId="1662"/>
            <ac:graphicFrameMk id="11" creationId="{00000000-0000-0000-0000-000000000000}"/>
          </ac:graphicFrameMkLst>
        </pc:graphicFrameChg>
        <pc:graphicFrameChg chg="add del">
          <ac:chgData name="Tashema Bholanath" userId="d45482c1-f3af-4ada-98d4-af0395dbc3b3" providerId="ADAL" clId="{124F091B-6727-45FB-8437-E07FEDDDEE2B}" dt="2023-10-25T15:51:57.549" v="834" actId="21"/>
          <ac:graphicFrameMkLst>
            <pc:docMk/>
            <pc:sldMk cId="341171475" sldId="1662"/>
            <ac:graphicFrameMk id="12" creationId="{00000000-0000-0000-0000-000000000000}"/>
          </ac:graphicFrameMkLst>
        </pc:graphicFrameChg>
      </pc:sldChg>
      <pc:sldChg chg="addSp delSp modSp add mod modAnim">
        <pc:chgData name="Tashema Bholanath" userId="d45482c1-f3af-4ada-98d4-af0395dbc3b3" providerId="ADAL" clId="{124F091B-6727-45FB-8437-E07FEDDDEE2B}" dt="2023-10-25T15:57:53.922" v="876"/>
        <pc:sldMkLst>
          <pc:docMk/>
          <pc:sldMk cId="616880742" sldId="1663"/>
        </pc:sldMkLst>
        <pc:spChg chg="mod">
          <ac:chgData name="Tashema Bholanath" userId="d45482c1-f3af-4ada-98d4-af0395dbc3b3" providerId="ADAL" clId="{124F091B-6727-45FB-8437-E07FEDDDEE2B}" dt="2023-10-25T15:56:53.744" v="872" actId="14100"/>
          <ac:spMkLst>
            <pc:docMk/>
            <pc:sldMk cId="616880742" sldId="1663"/>
            <ac:spMk id="2" creationId="{9505BB6D-B324-BE5B-2CF7-05C7AEC3507D}"/>
          </ac:spMkLst>
        </pc:spChg>
        <pc:spChg chg="del">
          <ac:chgData name="Tashema Bholanath" userId="d45482c1-f3af-4ada-98d4-af0395dbc3b3" providerId="ADAL" clId="{124F091B-6727-45FB-8437-E07FEDDDEE2B}" dt="2023-10-25T15:56:37.092" v="869" actId="21"/>
          <ac:spMkLst>
            <pc:docMk/>
            <pc:sldMk cId="616880742" sldId="1663"/>
            <ac:spMk id="3" creationId="{00000000-0000-0000-0000-000000000000}"/>
          </ac:spMkLst>
        </pc:spChg>
        <pc:spChg chg="add del mod">
          <ac:chgData name="Tashema Bholanath" userId="d45482c1-f3af-4ada-98d4-af0395dbc3b3" providerId="ADAL" clId="{124F091B-6727-45FB-8437-E07FEDDDEE2B}" dt="2023-10-25T15:56:39.078" v="870" actId="21"/>
          <ac:spMkLst>
            <pc:docMk/>
            <pc:sldMk cId="616880742" sldId="1663"/>
            <ac:spMk id="6" creationId="{17F97481-963B-4659-5EED-77A05E60C315}"/>
          </ac:spMkLst>
        </pc:spChg>
        <pc:graphicFrameChg chg="del">
          <ac:chgData name="Tashema Bholanath" userId="d45482c1-f3af-4ada-98d4-af0395dbc3b3" providerId="ADAL" clId="{124F091B-6727-45FB-8437-E07FEDDDEE2B}" dt="2023-10-25T15:56:34.494" v="868" actId="21"/>
          <ac:graphicFrameMkLst>
            <pc:docMk/>
            <pc:sldMk cId="616880742" sldId="1663"/>
            <ac:graphicFrameMk id="8" creationId="{00000000-0000-0000-0000-000000000000}"/>
          </ac:graphicFrameMkLst>
        </pc:graphicFrameChg>
        <pc:graphicFrameChg chg="add mod">
          <ac:chgData name="Tashema Bholanath" userId="d45482c1-f3af-4ada-98d4-af0395dbc3b3" providerId="ADAL" clId="{124F091B-6727-45FB-8437-E07FEDDDEE2B}" dt="2023-10-25T15:57:53.922" v="876"/>
          <ac:graphicFrameMkLst>
            <pc:docMk/>
            <pc:sldMk cId="616880742" sldId="1663"/>
            <ac:graphicFrameMk id="10" creationId="{544BADFF-1848-6BE3-D682-FDF75E2C654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599354378464"/>
          <c:y val="0"/>
          <c:w val="0.886740064562153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for Home Consumption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30.7</c:v>
                </c:pt>
                <c:pt idx="1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FD-4564-AE54-6004D8E9A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46814032"/>
        <c:axId val="446814424"/>
      </c:barChart>
      <c:catAx>
        <c:axId val="44681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6814424"/>
        <c:crosses val="autoZero"/>
        <c:auto val="1"/>
        <c:lblAlgn val="ctr"/>
        <c:lblOffset val="100"/>
        <c:noMultiLvlLbl val="0"/>
      </c:catAx>
      <c:valAx>
        <c:axId val="4468144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4681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843881103954359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Gave sample</c:v>
                </c:pt>
                <c:pt idx="1">
                  <c:v>Failed</c:v>
                </c:pt>
                <c:pt idx="2">
                  <c:v>Passed</c:v>
                </c:pt>
                <c:pt idx="3">
                  <c:v>Not classified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</c:v>
                </c:pt>
                <c:pt idx="1">
                  <c:v>62</c:v>
                </c:pt>
                <c:pt idx="2">
                  <c:v>4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0-48B4-90AF-EA50F4BC84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856046230387794E-3"/>
                  <c:y val="-6.9362198202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15-422E-A791-C440ABACD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Gave sample</c:v>
                </c:pt>
                <c:pt idx="1">
                  <c:v>Failed</c:v>
                </c:pt>
                <c:pt idx="2">
                  <c:v>Passed</c:v>
                </c:pt>
                <c:pt idx="3">
                  <c:v>Not classified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10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40-48B4-90AF-EA50F4BC84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48394888"/>
        <c:axId val="448392928"/>
      </c:barChart>
      <c:catAx>
        <c:axId val="44839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8392928"/>
        <c:crosses val="autoZero"/>
        <c:auto val="1"/>
        <c:lblAlgn val="ctr"/>
        <c:lblOffset val="100"/>
        <c:noMultiLvlLbl val="0"/>
      </c:catAx>
      <c:valAx>
        <c:axId val="448392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394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328918524651935"/>
          <c:y val="2.4012600927638662E-2"/>
          <c:w val="0.32285472259048004"/>
          <c:h val="7.326759413642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99832267167389E-2"/>
          <c:y val="5.3423877421642397E-4"/>
          <c:w val="0.8956876759064476"/>
          <c:h val="0.99113713776096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999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A29-4094-B2DF-A75FF36618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A29-4094-B2DF-A75FF366186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A29-4094-B2DF-A75FF366186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A29-4094-B2DF-A75FF366186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A29-4094-B2DF-A75FF3661864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A29-4094-B2DF-A75FF3661864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A29-4094-B2DF-A75FF3661864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A29-4094-B2DF-A75FF36618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27</c:v>
                </c:pt>
                <c:pt idx="1">
                  <c:v>24</c:v>
                </c:pt>
                <c:pt idx="2">
                  <c:v>12</c:v>
                </c:pt>
                <c:pt idx="3">
                  <c:v>15</c:v>
                </c:pt>
                <c:pt idx="4">
                  <c:v>14</c:v>
                </c:pt>
                <c:pt idx="5">
                  <c:v>6</c:v>
                </c:pt>
                <c:pt idx="6">
                  <c:v>11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A29-4094-B2DF-A75FF3661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8393712"/>
        <c:axId val="448394104"/>
      </c:barChart>
      <c:catAx>
        <c:axId val="44839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8394104"/>
        <c:crossesAt val="0"/>
        <c:auto val="1"/>
        <c:lblAlgn val="ctr"/>
        <c:lblOffset val="100"/>
        <c:noMultiLvlLbl val="0"/>
      </c:catAx>
      <c:valAx>
        <c:axId val="448394104"/>
        <c:scaling>
          <c:orientation val="minMax"/>
          <c:max val="3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839371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980565032391614E-3"/>
          <c:w val="0.99023126003553696"/>
          <c:h val="0.99326210996548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BE-4307-AAAE-65486E29DA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BE-4307-AAAE-65486E29DA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BE-4307-AAAE-65486E29DA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BE-4307-AAAE-65486E29DA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Ethanol (&gt;80mg)</c:v>
                </c:pt>
                <c:pt idx="1">
                  <c:v>Drugs</c:v>
                </c:pt>
                <c:pt idx="2">
                  <c:v>Ethanol &amp; Drugs</c:v>
                </c:pt>
                <c:pt idx="3">
                  <c:v>Drugs in Theraputic Range (≤80 mg)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1BE-4307-AAAE-65486E29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26"/>
        <c:axId val="448395672"/>
        <c:axId val="448396848"/>
      </c:barChart>
      <c:catAx>
        <c:axId val="448395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8396848"/>
        <c:crossesAt val="0"/>
        <c:auto val="1"/>
        <c:lblAlgn val="ctr"/>
        <c:lblOffset val="100"/>
        <c:noMultiLvlLbl val="0"/>
      </c:catAx>
      <c:valAx>
        <c:axId val="448396848"/>
        <c:scaling>
          <c:orientation val="minMax"/>
          <c:max val="3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483956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14491338203204"/>
          <c:y val="5.3423877421642397E-4"/>
          <c:w val="0.56685508661796791"/>
          <c:h val="0.99926018913573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7C-411D-AAC5-3E7B3619E0D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7C-411D-AAC5-3E7B3619E0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7C-411D-AAC5-3E7B3619E0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7C-411D-AAC5-3E7B3619E0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Ethanol (&gt;80mg)</c:v>
                </c:pt>
                <c:pt idx="1">
                  <c:v>Drugs</c:v>
                </c:pt>
                <c:pt idx="2">
                  <c:v>Ethanol &amp; Drugs</c:v>
                </c:pt>
                <c:pt idx="3">
                  <c:v>Drugs in Theraputic Range (≤80 mg)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19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7C-411D-AAC5-3E7B3619E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26"/>
        <c:axId val="448398024"/>
        <c:axId val="448397240"/>
      </c:barChart>
      <c:catAx>
        <c:axId val="448398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8397240"/>
        <c:crossesAt val="0"/>
        <c:auto val="1"/>
        <c:lblAlgn val="ctr"/>
        <c:lblOffset val="100"/>
        <c:noMultiLvlLbl val="0"/>
      </c:catAx>
      <c:valAx>
        <c:axId val="448397240"/>
        <c:scaling>
          <c:orientation val="minMax"/>
          <c:max val="3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4839802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0459055002601E-2"/>
          <c:y val="0.10978482413197163"/>
          <c:w val="0.97447908188999477"/>
          <c:h val="0.7812661276648309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TREATMENT</c:v>
                </c:pt>
                <c:pt idx="1">
                  <c:v>PREVENTION</c:v>
                </c:pt>
                <c:pt idx="2">
                  <c:v>POLICE</c:v>
                </c:pt>
                <c:pt idx="3">
                  <c:v>HM CUSTOMS</c:v>
                </c:pt>
              </c:strCache>
            </c:strRef>
          </c:cat>
          <c:val>
            <c:numRef>
              <c:f>Sheet1!$C$2:$C$5</c:f>
              <c:numCache>
                <c:formatCode>"$"#,##0</c:formatCode>
                <c:ptCount val="4"/>
                <c:pt idx="0">
                  <c:v>8710000</c:v>
                </c:pt>
                <c:pt idx="1">
                  <c:v>741000</c:v>
                </c:pt>
                <c:pt idx="2">
                  <c:v>2252000</c:v>
                </c:pt>
                <c:pt idx="3">
                  <c:v>3717000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1D-4BFA-A982-C49E5D3B0557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TREATMENT</c:v>
                </c:pt>
                <c:pt idx="1">
                  <c:v>PREVENTION</c:v>
                </c:pt>
                <c:pt idx="2">
                  <c:v>POLICE</c:v>
                </c:pt>
                <c:pt idx="3">
                  <c:v>HM CUSTOMS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9078000</c:v>
                </c:pt>
                <c:pt idx="1">
                  <c:v>774000</c:v>
                </c:pt>
                <c:pt idx="2">
                  <c:v>2247000</c:v>
                </c:pt>
                <c:pt idx="3">
                  <c:v>3746000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1D-4BFA-A982-C49E5D3B05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46963048"/>
        <c:axId val="446968928"/>
      </c:barChart>
      <c:valAx>
        <c:axId val="446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6963048"/>
        <c:crosses val="autoZero"/>
        <c:crossBetween val="between"/>
      </c:valAx>
      <c:catAx>
        <c:axId val="446963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6968928"/>
        <c:crosses val="autoZero"/>
        <c:auto val="0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8724161817347"/>
          <c:y val="0"/>
          <c:w val="0.877640085478446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                                 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328</c:v>
                </c:pt>
                <c:pt idx="1">
                  <c:v>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47-4718-B49B-D91A71A2B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46816776"/>
        <c:axId val="446817168"/>
      </c:barChart>
      <c:catAx>
        <c:axId val="446816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6817168"/>
        <c:crosses val="autoZero"/>
        <c:auto val="1"/>
        <c:lblAlgn val="ctr"/>
        <c:lblOffset val="100"/>
        <c:noMultiLvlLbl val="0"/>
      </c:catAx>
      <c:valAx>
        <c:axId val="446817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81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60207240775502"/>
          <c:y val="9.1858909450080037E-5"/>
          <c:w val="0.83139792759224496"/>
          <c:h val="0.9951662403904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December </c:v>
                </c:pt>
                <c:pt idx="1">
                  <c:v>November</c:v>
                </c:pt>
                <c:pt idx="2">
                  <c:v>October</c:v>
                </c:pt>
                <c:pt idx="3">
                  <c:v>September</c:v>
                </c:pt>
                <c:pt idx="4">
                  <c:v>August</c:v>
                </c:pt>
                <c:pt idx="5">
                  <c:v>July</c:v>
                </c:pt>
                <c:pt idx="6">
                  <c:v>June</c:v>
                </c:pt>
                <c:pt idx="7">
                  <c:v>May</c:v>
                </c:pt>
                <c:pt idx="8">
                  <c:v>April</c:v>
                </c:pt>
                <c:pt idx="9">
                  <c:v>March</c:v>
                </c:pt>
                <c:pt idx="10">
                  <c:v>February</c:v>
                </c:pt>
                <c:pt idx="11">
                  <c:v>January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134.6</c:v>
                </c:pt>
                <c:pt idx="1">
                  <c:v>101.9</c:v>
                </c:pt>
                <c:pt idx="2">
                  <c:v>107.8</c:v>
                </c:pt>
                <c:pt idx="3">
                  <c:v>106.6</c:v>
                </c:pt>
                <c:pt idx="4">
                  <c:v>112.6</c:v>
                </c:pt>
                <c:pt idx="5">
                  <c:v>142.6</c:v>
                </c:pt>
                <c:pt idx="6">
                  <c:v>125.8</c:v>
                </c:pt>
                <c:pt idx="7">
                  <c:v>119.5</c:v>
                </c:pt>
                <c:pt idx="8">
                  <c:v>100.8</c:v>
                </c:pt>
                <c:pt idx="9">
                  <c:v>110.5</c:v>
                </c:pt>
                <c:pt idx="10">
                  <c:v>86.2</c:v>
                </c:pt>
                <c:pt idx="1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C0-49E1-A55B-4F775EC50A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446811680"/>
        <c:axId val="446818736"/>
      </c:barChart>
      <c:catAx>
        <c:axId val="44681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6818736"/>
        <c:crosses val="autoZero"/>
        <c:auto val="1"/>
        <c:lblAlgn val="ctr"/>
        <c:lblOffset val="100"/>
        <c:noMultiLvlLbl val="0"/>
      </c:catAx>
      <c:valAx>
        <c:axId val="44681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81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14914755078378"/>
          <c:y val="7.0054255944017206E-3"/>
          <c:w val="0.66985085244921616"/>
          <c:h val="0.985561180411318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Sheet1!$A$5:$A$15</c:f>
              <c:strCache>
                <c:ptCount val="11"/>
                <c:pt idx="0">
                  <c:v>Vermouth</c:v>
                </c:pt>
                <c:pt idx="1">
                  <c:v>Liqueurs and cordials</c:v>
                </c:pt>
                <c:pt idx="2">
                  <c:v>Gin and geneva</c:v>
                </c:pt>
                <c:pt idx="3">
                  <c:v>Brandy and cognac</c:v>
                </c:pt>
                <c:pt idx="4">
                  <c:v>Sparkling wine</c:v>
                </c:pt>
                <c:pt idx="5">
                  <c:v>Other beverages</c:v>
                </c:pt>
                <c:pt idx="6">
                  <c:v>Whiskies</c:v>
                </c:pt>
                <c:pt idx="7">
                  <c:v>Vodka</c:v>
                </c:pt>
                <c:pt idx="8">
                  <c:v>Rum and other spirits</c:v>
                </c:pt>
                <c:pt idx="9">
                  <c:v>Beer</c:v>
                </c:pt>
                <c:pt idx="10">
                  <c:v>Wine </c:v>
                </c:pt>
              </c:strCache>
            </c:strRef>
          </c:cat>
          <c:val>
            <c:numRef>
              <c:f>Sheet1!$B$5:$B$15</c:f>
              <c:numCache>
                <c:formatCode>#,##0.00</c:formatCode>
                <c:ptCount val="11"/>
                <c:pt idx="0">
                  <c:v>22458</c:v>
                </c:pt>
                <c:pt idx="1">
                  <c:v>448158.08</c:v>
                </c:pt>
                <c:pt idx="2">
                  <c:v>498130.88</c:v>
                </c:pt>
                <c:pt idx="3">
                  <c:v>556733.76</c:v>
                </c:pt>
                <c:pt idx="4">
                  <c:v>711256.2</c:v>
                </c:pt>
                <c:pt idx="5">
                  <c:v>883240.64</c:v>
                </c:pt>
                <c:pt idx="6">
                  <c:v>1246418.24</c:v>
                </c:pt>
                <c:pt idx="7">
                  <c:v>1864367.04</c:v>
                </c:pt>
                <c:pt idx="8">
                  <c:v>2143478.4</c:v>
                </c:pt>
                <c:pt idx="9">
                  <c:v>4754769.32</c:v>
                </c:pt>
                <c:pt idx="10">
                  <c:v>7108477.2000000002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50-46C5-935E-2C5036EFBB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446812072"/>
        <c:axId val="446817952"/>
      </c:barChart>
      <c:catAx>
        <c:axId val="446812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6817952"/>
        <c:crosses val="autoZero"/>
        <c:auto val="1"/>
        <c:lblAlgn val="l"/>
        <c:lblOffset val="100"/>
        <c:noMultiLvlLbl val="0"/>
      </c:catAx>
      <c:valAx>
        <c:axId val="446817952"/>
        <c:scaling>
          <c:orientation val="minMax"/>
        </c:scaling>
        <c:delete val="1"/>
        <c:axPos val="b"/>
        <c:numFmt formatCode="#,##0.00" sourceLinked="0"/>
        <c:majorTickMark val="none"/>
        <c:minorTickMark val="none"/>
        <c:tickLblPos val="nextTo"/>
        <c:crossAx val="446812072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0582018824299E-3"/>
          <c:y val="0.13250856624552113"/>
          <c:w val="0.99683694179811744"/>
          <c:h val="0.79118901728244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Referrals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Sheet1!$B$3:$B$4</c:f>
              <c:numCache>
                <c:formatCode>General</c:formatCode>
                <c:ptCount val="2"/>
                <c:pt idx="0">
                  <c:v>168</c:v>
                </c:pt>
                <c:pt idx="1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2F-44DF-AF75-43AD6DBB1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in Treatment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Sheet1!$C$3:$C$4</c:f>
              <c:numCache>
                <c:formatCode>General</c:formatCode>
                <c:ptCount val="2"/>
                <c:pt idx="0">
                  <c:v>395</c:v>
                </c:pt>
                <c:pt idx="1">
                  <c:v>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2F-44DF-AF75-43AD6DBB13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46813248"/>
        <c:axId val="446813640"/>
      </c:barChart>
      <c:catAx>
        <c:axId val="4468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6813640"/>
        <c:crosses val="autoZero"/>
        <c:auto val="1"/>
        <c:lblAlgn val="ctr"/>
        <c:lblOffset val="100"/>
        <c:noMultiLvlLbl val="0"/>
      </c:catAx>
      <c:valAx>
        <c:axId val="446813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81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321732257365397E-2"/>
          <c:y val="0"/>
          <c:w val="0.9066782677426346"/>
          <c:h val="0.88337753711594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1D-4395-97CE-EDBDA26B7F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1D-4395-97CE-EDBDA26B7F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1D-4395-97CE-EDBDA26B7F6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1D-4395-97CE-EDBDA26B7F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Opiates</c:v>
                </c:pt>
                <c:pt idx="1">
                  <c:v>Marijuana</c:v>
                </c:pt>
                <c:pt idx="2">
                  <c:v>Cocaine</c:v>
                </c:pt>
                <c:pt idx="3">
                  <c:v>Alcohol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33</c:v>
                </c:pt>
                <c:pt idx="2">
                  <c:v>39</c:v>
                </c:pt>
                <c:pt idx="3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A1D-4395-97CE-EDBDA26B7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448388224"/>
        <c:axId val="448386264"/>
      </c:barChart>
      <c:catAx>
        <c:axId val="44838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8386264"/>
        <c:crossesAt val="0"/>
        <c:auto val="1"/>
        <c:lblAlgn val="ctr"/>
        <c:lblOffset val="100"/>
        <c:noMultiLvlLbl val="0"/>
      </c:catAx>
      <c:valAx>
        <c:axId val="448386264"/>
        <c:scaling>
          <c:orientation val="minMax"/>
          <c:max val="70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Clients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4838822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b="1" dirty="0"/>
              <a:t>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321732257365397E-2"/>
          <c:y val="0"/>
          <c:w val="0.9066782677426346"/>
          <c:h val="0.88337753711594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84-4C6D-AD08-6F0998C8DC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84-4C6D-AD08-6F0998C8DC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84-4C6D-AD08-6F0998C8DC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84-4C6D-AD08-6F0998C8DC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Opiates</c:v>
                </c:pt>
                <c:pt idx="1">
                  <c:v>Marijuana</c:v>
                </c:pt>
                <c:pt idx="2">
                  <c:v>Cocaine</c:v>
                </c:pt>
                <c:pt idx="3">
                  <c:v>Alcohol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43</c:v>
                </c:pt>
                <c:pt idx="2">
                  <c:v>51</c:v>
                </c:pt>
                <c:pt idx="3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84-4C6D-AD08-6F0998C8D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448387440"/>
        <c:axId val="448387832"/>
      </c:barChart>
      <c:catAx>
        <c:axId val="44838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8387832"/>
        <c:crossesAt val="0"/>
        <c:auto val="1"/>
        <c:lblAlgn val="ctr"/>
        <c:lblOffset val="100"/>
        <c:noMultiLvlLbl val="0"/>
      </c:catAx>
      <c:valAx>
        <c:axId val="448387832"/>
        <c:scaling>
          <c:orientation val="minMax"/>
          <c:max val="70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Clients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4838744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3263946089252"/>
          <c:y val="5.3423877421642397E-4"/>
          <c:w val="0.83767360539107472"/>
          <c:h val="0.99926018913573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34C-45B3-A32D-4CA289B4FE1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34C-45B3-A32D-4CA289B4FE1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34C-45B3-A32D-4CA289B4FE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34C-45B3-A32D-4CA289B4FE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None </c:v>
                </c:pt>
                <c:pt idx="1">
                  <c:v>Mild </c:v>
                </c:pt>
                <c:pt idx="2">
                  <c:v>Moderate</c:v>
                </c:pt>
                <c:pt idx="3">
                  <c:v>Severe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21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4C-45B3-A32D-4CA289B4FE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None </c:v>
                </c:pt>
                <c:pt idx="1">
                  <c:v>Mild </c:v>
                </c:pt>
                <c:pt idx="2">
                  <c:v>Moderate</c:v>
                </c:pt>
                <c:pt idx="3">
                  <c:v>Severe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20</c:v>
                </c:pt>
                <c:pt idx="2">
                  <c:v>13</c:v>
                </c:pt>
                <c:pt idx="3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34C-45B3-A32D-4CA289B4F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8385480"/>
        <c:axId val="448388616"/>
      </c:barChart>
      <c:catAx>
        <c:axId val="448385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8388616"/>
        <c:crossesAt val="0"/>
        <c:auto val="1"/>
        <c:lblAlgn val="ctr"/>
        <c:lblOffset val="100"/>
        <c:noMultiLvlLbl val="0"/>
      </c:catAx>
      <c:valAx>
        <c:axId val="448388616"/>
        <c:scaling>
          <c:orientation val="minMax"/>
          <c:max val="5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8385480"/>
        <c:crosses val="autoZero"/>
        <c:crossBetween val="between"/>
        <c:majorUnit val="50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5432340729470763E-4"/>
          <c:w val="1"/>
          <c:h val="0.89719961385843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stopped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15615297431226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A48-48CA-AE7E-7E62C2AFC5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42008731211433E-2"/>
                  <c:y val="6.4230720795125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48-48CA-AE7E-7E62C2AFC5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Sheet1!$B$3:$B$4</c:f>
              <c:numCache>
                <c:formatCode>General</c:formatCode>
                <c:ptCount val="2"/>
                <c:pt idx="0">
                  <c:v>80</c:v>
                </c:pt>
                <c:pt idx="1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2C-4D75-8C6E-27649BE10A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1-4 times above limit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Sheet1!$C$3:$C$4</c:f>
              <c:numCache>
                <c:formatCode>General</c:formatCode>
                <c:ptCount val="2"/>
                <c:pt idx="0">
                  <c:v>37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2C-4D75-8C6E-27649BE10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48392536"/>
        <c:axId val="448385872"/>
      </c:barChart>
      <c:catAx>
        <c:axId val="44839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48385872"/>
        <c:crosses val="autoZero"/>
        <c:auto val="1"/>
        <c:lblAlgn val="ctr"/>
        <c:lblOffset val="100"/>
        <c:noMultiLvlLbl val="0"/>
      </c:catAx>
      <c:valAx>
        <c:axId val="448385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39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3.3211721155247835E-2"/>
          <c:y val="2.3885322509619281E-2"/>
          <c:w val="0.53742537227976661"/>
          <c:h val="0.15330320039140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F943B-A08E-4FE8-AA05-EE433C260ADD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9C869C-E822-4877-A968-16F1B8258412}">
      <dgm:prSet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US" sz="1200" b="1">
              <a:latin typeface="Gill Sans MT" panose="020B0502020104020203" pitchFamily="34" charset="0"/>
            </a:rPr>
            <a:t>OBJECTIVES</a:t>
          </a:r>
        </a:p>
        <a:p>
          <a:pPr algn="ctr" rtl="0"/>
          <a:r>
            <a:rPr lang="en-US" sz="1200">
              <a:latin typeface="Gill Sans MT" panose="020B0502020104020203" pitchFamily="34" charset="0"/>
            </a:rPr>
            <a:t>To provide information essential for policy making, organisation of drug-related services,           and on drug-related issues of general interest.   </a:t>
          </a:r>
          <a:endParaRPr lang="en-US" sz="1200" dirty="0">
            <a:latin typeface="Gill Sans MT" panose="020B0502020104020203" pitchFamily="34" charset="0"/>
          </a:endParaRPr>
        </a:p>
      </dgm:t>
    </dgm:pt>
    <dgm:pt modelId="{25758BCE-B84B-4282-9E22-1867D565D12E}" type="parTrans" cxnId="{0043BC7F-CE8C-454D-9CD9-88CE61EC6BAA}">
      <dgm:prSet/>
      <dgm:spPr/>
      <dgm:t>
        <a:bodyPr/>
        <a:lstStyle/>
        <a:p>
          <a:endParaRPr lang="en-US" sz="1200"/>
        </a:p>
      </dgm:t>
    </dgm:pt>
    <dgm:pt modelId="{701BD22C-C7EA-4166-94B2-1B5E0BF31C69}" type="sibTrans" cxnId="{0043BC7F-CE8C-454D-9CD9-88CE61EC6BAA}">
      <dgm:prSet/>
      <dgm:spPr/>
      <dgm:t>
        <a:bodyPr/>
        <a:lstStyle/>
        <a:p>
          <a:endParaRPr lang="en-US" sz="1200"/>
        </a:p>
      </dgm:t>
    </dgm:pt>
    <dgm:pt modelId="{9EB16F92-7EC1-4A53-9A4A-E78CDC6E3189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en-US" sz="1200" dirty="0">
              <a:latin typeface="Gill Sans MT" panose="020B0502020104020203" pitchFamily="34" charset="0"/>
            </a:rPr>
            <a:t>Identify existing drug abuse patterns</a:t>
          </a:r>
        </a:p>
      </dgm:t>
    </dgm:pt>
    <dgm:pt modelId="{0F5D27BD-2845-4F50-9704-F207EAAAF14C}" type="parTrans" cxnId="{6F6A8DE1-4007-41E5-8BB2-8A9954C5EB1E}">
      <dgm:prSet/>
      <dgm:spPr/>
      <dgm:t>
        <a:bodyPr/>
        <a:lstStyle/>
        <a:p>
          <a:endParaRPr lang="en-US" sz="1200"/>
        </a:p>
      </dgm:t>
    </dgm:pt>
    <dgm:pt modelId="{7643BB30-2DA4-46A4-AA02-C90BB2BF804F}" type="sibTrans" cxnId="{6F6A8DE1-4007-41E5-8BB2-8A9954C5EB1E}">
      <dgm:prSet/>
      <dgm:spPr/>
      <dgm:t>
        <a:bodyPr/>
        <a:lstStyle/>
        <a:p>
          <a:endParaRPr lang="en-US" sz="1200"/>
        </a:p>
      </dgm:t>
    </dgm:pt>
    <dgm:pt modelId="{CBCDC7BE-8523-4475-A959-651CB2CE2E95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200" dirty="0">
              <a:latin typeface="Gill Sans MT" panose="020B0502020104020203" pitchFamily="34" charset="0"/>
            </a:rPr>
            <a:t>Monitor changes/ emerging drug problems</a:t>
          </a:r>
        </a:p>
      </dgm:t>
    </dgm:pt>
    <dgm:pt modelId="{A28B42D2-5EEB-4107-AA3A-6431E062AA86}" type="parTrans" cxnId="{41A30FE9-689A-4024-AA6E-5CE28F1A4836}">
      <dgm:prSet/>
      <dgm:spPr/>
      <dgm:t>
        <a:bodyPr/>
        <a:lstStyle/>
        <a:p>
          <a:endParaRPr lang="en-US" sz="1200"/>
        </a:p>
      </dgm:t>
    </dgm:pt>
    <dgm:pt modelId="{D22CA0C7-ED4D-403E-9119-9C47B7016E72}" type="sibTrans" cxnId="{41A30FE9-689A-4024-AA6E-5CE28F1A4836}">
      <dgm:prSet/>
      <dgm:spPr/>
      <dgm:t>
        <a:bodyPr/>
        <a:lstStyle/>
        <a:p>
          <a:endParaRPr lang="en-US" sz="1200"/>
        </a:p>
      </dgm:t>
    </dgm:pt>
    <dgm:pt modelId="{7F160D7F-62B7-4509-85DC-4DC0B1406965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200" dirty="0">
              <a:latin typeface="Gill Sans MT" panose="020B0502020104020203" pitchFamily="34" charset="0"/>
            </a:rPr>
            <a:t>Raise awareness through dissemination  of information</a:t>
          </a:r>
        </a:p>
      </dgm:t>
    </dgm:pt>
    <dgm:pt modelId="{A35A8A63-BC61-44B8-8A94-5CCF73B8329E}" type="parTrans" cxnId="{79ADC54E-9C0B-4088-BCBE-C804223EB7F9}">
      <dgm:prSet/>
      <dgm:spPr/>
      <dgm:t>
        <a:bodyPr/>
        <a:lstStyle/>
        <a:p>
          <a:endParaRPr lang="en-US" sz="1200"/>
        </a:p>
      </dgm:t>
    </dgm:pt>
    <dgm:pt modelId="{BDC5D806-FDE3-4FE8-972D-E2B893054973}" type="sibTrans" cxnId="{79ADC54E-9C0B-4088-BCBE-C804223EB7F9}">
      <dgm:prSet/>
      <dgm:spPr/>
      <dgm:t>
        <a:bodyPr/>
        <a:lstStyle/>
        <a:p>
          <a:endParaRPr lang="en-US" sz="1200"/>
        </a:p>
      </dgm:t>
    </dgm:pt>
    <dgm:pt modelId="{7250829D-8966-488E-A5DC-2A1F80A62F58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200" dirty="0">
              <a:latin typeface="Gill Sans MT" panose="020B0502020104020203" pitchFamily="34" charset="0"/>
            </a:rPr>
            <a:t>Identify changes in drug abuse patterns </a:t>
          </a:r>
        </a:p>
      </dgm:t>
    </dgm:pt>
    <dgm:pt modelId="{6641FECA-3D2A-4E59-8DB0-79A82A946711}" type="parTrans" cxnId="{07A90731-595A-4C12-8208-E2E47FC370A5}">
      <dgm:prSet/>
      <dgm:spPr/>
      <dgm:t>
        <a:bodyPr/>
        <a:lstStyle/>
        <a:p>
          <a:endParaRPr lang="en-US" sz="1200"/>
        </a:p>
      </dgm:t>
    </dgm:pt>
    <dgm:pt modelId="{8F5196ED-B5CB-4283-BE89-0C10B2801CB8}" type="sibTrans" cxnId="{07A90731-595A-4C12-8208-E2E47FC370A5}">
      <dgm:prSet/>
      <dgm:spPr/>
      <dgm:t>
        <a:bodyPr/>
        <a:lstStyle/>
        <a:p>
          <a:endParaRPr lang="en-US" sz="1200"/>
        </a:p>
      </dgm:t>
    </dgm:pt>
    <dgm:pt modelId="{5F679E06-EA7B-48B7-B189-1898F9E72B6F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200" dirty="0">
              <a:latin typeface="Gill Sans MT" panose="020B0502020104020203" pitchFamily="34" charset="0"/>
            </a:rPr>
            <a:t>Integrate agencies involved in drug reduction or control</a:t>
          </a:r>
        </a:p>
      </dgm:t>
    </dgm:pt>
    <dgm:pt modelId="{815E7AE4-2D11-42F7-BB30-B17D5FD45861}" type="parTrans" cxnId="{4CE3BBA5-1EEE-4DB5-8446-738004094B83}">
      <dgm:prSet/>
      <dgm:spPr/>
      <dgm:t>
        <a:bodyPr/>
        <a:lstStyle/>
        <a:p>
          <a:endParaRPr lang="en-US" sz="1200"/>
        </a:p>
      </dgm:t>
    </dgm:pt>
    <dgm:pt modelId="{8CF21E83-4B25-4FB3-BAD9-9FB3D211B2D3}" type="sibTrans" cxnId="{4CE3BBA5-1EEE-4DB5-8446-738004094B83}">
      <dgm:prSet/>
      <dgm:spPr/>
      <dgm:t>
        <a:bodyPr/>
        <a:lstStyle/>
        <a:p>
          <a:endParaRPr lang="en-US" sz="1200"/>
        </a:p>
      </dgm:t>
    </dgm:pt>
    <dgm:pt modelId="{28723809-1AB9-447C-A354-E01A4F618980}">
      <dgm:prSet/>
      <dgm:spPr/>
      <dgm:t>
        <a:bodyPr/>
        <a:lstStyle/>
        <a:p>
          <a:endParaRPr lang="en-US" sz="1200"/>
        </a:p>
      </dgm:t>
    </dgm:pt>
    <dgm:pt modelId="{2ECAE4A1-9807-4A34-831B-6440DF1679B0}" type="parTrans" cxnId="{51B8AEB2-DEC7-4E55-9F72-8BB960AA24C5}">
      <dgm:prSet/>
      <dgm:spPr/>
      <dgm:t>
        <a:bodyPr/>
        <a:lstStyle/>
        <a:p>
          <a:endParaRPr lang="en-US" sz="1200"/>
        </a:p>
      </dgm:t>
    </dgm:pt>
    <dgm:pt modelId="{A1F44021-8505-46A2-AF0D-BFA268038EFB}" type="sibTrans" cxnId="{51B8AEB2-DEC7-4E55-9F72-8BB960AA24C5}">
      <dgm:prSet/>
      <dgm:spPr/>
      <dgm:t>
        <a:bodyPr/>
        <a:lstStyle/>
        <a:p>
          <a:endParaRPr lang="en-US" sz="1200"/>
        </a:p>
      </dgm:t>
    </dgm:pt>
    <dgm:pt modelId="{B209F919-F709-4FF3-85A1-09E1BF697E95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200" b="1">
              <a:latin typeface="Gill Sans MT" panose="020B0502020104020203" pitchFamily="34" charset="0"/>
            </a:rPr>
            <a:t>MISSION</a:t>
          </a:r>
        </a:p>
        <a:p>
          <a:r>
            <a:rPr lang="en-US" sz="1200" b="0">
              <a:latin typeface="Gill Sans MT" pitchFamily="34" charset="0"/>
            </a:rPr>
            <a:t>The BerDIN is committed to providing the evidence that allows for discussions and decisions to be informed by sound, centrally available, local data, on a wide range of issues that increase understanding of the complex, dynamic, and evolving nature of the Island’s drug problem.</a:t>
          </a:r>
          <a:endParaRPr lang="en-US" sz="1200" b="1" dirty="0"/>
        </a:p>
      </dgm:t>
    </dgm:pt>
    <dgm:pt modelId="{5960D46F-E810-4378-9B6D-4D2F2B2C023D}" type="parTrans" cxnId="{33973584-EF12-46B2-A371-DFACB5627CC2}">
      <dgm:prSet/>
      <dgm:spPr/>
      <dgm:t>
        <a:bodyPr/>
        <a:lstStyle/>
        <a:p>
          <a:endParaRPr lang="en-US" sz="1200"/>
        </a:p>
      </dgm:t>
    </dgm:pt>
    <dgm:pt modelId="{A2230A55-578C-4ECB-9318-788777ABDDB5}" type="sibTrans" cxnId="{33973584-EF12-46B2-A371-DFACB5627CC2}">
      <dgm:prSet/>
      <dgm:spPr/>
      <dgm:t>
        <a:bodyPr/>
        <a:lstStyle/>
        <a:p>
          <a:endParaRPr lang="en-US" sz="1200"/>
        </a:p>
      </dgm:t>
    </dgm:pt>
    <dgm:pt modelId="{895D686C-09E6-4765-92D1-B95120F952D8}">
      <dgm:prSet custT="1"/>
      <dgm:spPr/>
      <dgm:t>
        <a:bodyPr/>
        <a:lstStyle/>
        <a:p>
          <a:pPr rtl="0"/>
          <a:r>
            <a:rPr lang="en-US" sz="1200" b="1" dirty="0">
              <a:latin typeface="Gill Sans MT" panose="020B0502020104020203" pitchFamily="34" charset="0"/>
            </a:rPr>
            <a:t>PURPOSE</a:t>
          </a:r>
        </a:p>
        <a:p>
          <a:pPr rtl="0"/>
          <a:r>
            <a:rPr lang="en-US" sz="1200" b="1" dirty="0">
              <a:latin typeface="Gill Sans MT" pitchFamily="34" charset="0"/>
              <a:sym typeface="Wingdings" panose="05000000000000000000" pitchFamily="2" charset="2"/>
            </a:rPr>
            <a:t></a:t>
          </a:r>
          <a:r>
            <a:rPr lang="en-US" sz="1200" dirty="0">
              <a:latin typeface="Gill Sans MT" pitchFamily="34" charset="0"/>
              <a:sym typeface="Wingdings" panose="05000000000000000000" pitchFamily="2" charset="2"/>
            </a:rPr>
            <a:t> </a:t>
          </a:r>
          <a:r>
            <a:rPr lang="en-US" sz="1200" dirty="0">
              <a:latin typeface="Gill Sans MT" pitchFamily="34" charset="0"/>
            </a:rPr>
            <a:t>Build a Bermuda picture to </a:t>
          </a:r>
          <a:r>
            <a:rPr lang="en-US" sz="1200" dirty="0" err="1">
              <a:latin typeface="Gill Sans MT" pitchFamily="34" charset="0"/>
            </a:rPr>
            <a:t>analyse</a:t>
          </a:r>
          <a:r>
            <a:rPr lang="en-US" sz="1200" dirty="0">
              <a:latin typeface="Gill Sans MT" pitchFamily="34" charset="0"/>
            </a:rPr>
            <a:t> the situation and the evolution of the phenomenon and responses.</a:t>
          </a:r>
        </a:p>
        <a:p>
          <a:pPr rtl="0"/>
          <a:r>
            <a:rPr lang="en-US" sz="1200" b="1" dirty="0">
              <a:latin typeface="Gill Sans MT" pitchFamily="34" charset="0"/>
              <a:sym typeface="Wingdings" panose="05000000000000000000" pitchFamily="2" charset="2"/>
            </a:rPr>
            <a:t></a:t>
          </a:r>
          <a:r>
            <a:rPr lang="en-US" sz="1200" dirty="0">
              <a:latin typeface="Gill Sans MT" pitchFamily="34" charset="0"/>
              <a:sym typeface="Wingdings" panose="05000000000000000000" pitchFamily="2" charset="2"/>
            </a:rPr>
            <a:t> </a:t>
          </a:r>
          <a:r>
            <a:rPr lang="en-US" sz="1200" dirty="0">
              <a:latin typeface="Gill Sans MT" pitchFamily="34" charset="0"/>
            </a:rPr>
            <a:t>Compile information used to monitor and assess the implementation of the national drug strategy.</a:t>
          </a:r>
          <a:endParaRPr lang="en-US" sz="1200" b="1" dirty="0">
            <a:latin typeface="Gill Sans MT" panose="020B0502020104020203" pitchFamily="34" charset="0"/>
          </a:endParaRPr>
        </a:p>
      </dgm:t>
    </dgm:pt>
    <dgm:pt modelId="{1C0B046D-14E1-44EC-906D-C24FD8A44A13}" type="parTrans" cxnId="{57469A87-78A3-4BAA-B6B8-29E9B33A89F3}">
      <dgm:prSet/>
      <dgm:spPr/>
      <dgm:t>
        <a:bodyPr/>
        <a:lstStyle/>
        <a:p>
          <a:endParaRPr lang="en-US" sz="1200"/>
        </a:p>
      </dgm:t>
    </dgm:pt>
    <dgm:pt modelId="{1E1F5730-5AAD-415F-8C5F-111F31B2FB73}" type="sibTrans" cxnId="{57469A87-78A3-4BAA-B6B8-29E9B33A89F3}">
      <dgm:prSet/>
      <dgm:spPr/>
      <dgm:t>
        <a:bodyPr/>
        <a:lstStyle/>
        <a:p>
          <a:endParaRPr lang="en-US" sz="1200"/>
        </a:p>
      </dgm:t>
    </dgm:pt>
    <dgm:pt modelId="{8B510483-3A98-4353-91DE-BD7DF2E5916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indent="1828800"/>
          <a:r>
            <a:rPr lang="en-US" sz="1200" b="1">
              <a:latin typeface="Gill Sans MT" panose="020B0502020104020203" pitchFamily="34" charset="0"/>
            </a:rPr>
            <a:t>FACILITATED &amp; COORDINATED BY DNDC</a:t>
          </a:r>
        </a:p>
        <a:p>
          <a:pPr marL="0" indent="1828800"/>
          <a:r>
            <a:rPr lang="en-US" sz="1200">
              <a:latin typeface="Gill Sans MT" panose="020B0502020104020203" pitchFamily="34" charset="0"/>
            </a:rPr>
            <a:t> Collect,  collate,  monitor,  analyse, interpret,  produce,  and disseminate.</a:t>
          </a:r>
        </a:p>
        <a:p>
          <a:pPr marL="0" indent="1828800"/>
          <a:r>
            <a:rPr lang="en-US" sz="1200">
              <a:latin typeface="Gill Sans MT" panose="020B0502020104020203" pitchFamily="34" charset="0"/>
            </a:rPr>
            <a:t> Standardise drug literature dissemination mechanism and processes.</a:t>
          </a:r>
        </a:p>
        <a:p>
          <a:pPr marL="0" indent="1828800"/>
          <a:r>
            <a:rPr lang="en-US" sz="1200">
              <a:latin typeface="Gill Sans MT" panose="020B0502020104020203" pitchFamily="34" charset="0"/>
            </a:rPr>
            <a:t> Conduct primary drug-related research.</a:t>
          </a:r>
        </a:p>
        <a:p>
          <a:pPr marL="0" indent="1828800"/>
          <a:r>
            <a:rPr lang="en-US" sz="1200">
              <a:latin typeface="Gill Sans MT" panose="020B0502020104020203" pitchFamily="34" charset="0"/>
            </a:rPr>
            <a:t> Provide technical assistance and capacity building.</a:t>
          </a:r>
        </a:p>
        <a:p>
          <a:endParaRPr lang="en-US" sz="1200" dirty="0">
            <a:latin typeface="Gill Sans MT" panose="020B0502020104020203" pitchFamily="34" charset="0"/>
          </a:endParaRPr>
        </a:p>
      </dgm:t>
    </dgm:pt>
    <dgm:pt modelId="{19DD6EA0-3A1A-4E53-A17B-21A7958E293A}" type="parTrans" cxnId="{967A817C-7DC3-4C4B-9C2B-36E946645F66}">
      <dgm:prSet/>
      <dgm:spPr/>
      <dgm:t>
        <a:bodyPr/>
        <a:lstStyle/>
        <a:p>
          <a:endParaRPr lang="en-US" sz="1200"/>
        </a:p>
      </dgm:t>
    </dgm:pt>
    <dgm:pt modelId="{B97F1F8F-6498-4C53-83C1-36817F551E88}" type="sibTrans" cxnId="{967A817C-7DC3-4C4B-9C2B-36E946645F66}">
      <dgm:prSet/>
      <dgm:spPr/>
      <dgm:t>
        <a:bodyPr/>
        <a:lstStyle/>
        <a:p>
          <a:endParaRPr lang="en-US" sz="1200"/>
        </a:p>
      </dgm:t>
    </dgm:pt>
    <dgm:pt modelId="{3AF3D4AE-C36D-49F3-B87A-1A12BC24BE1D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just">
            <a:lnSpc>
              <a:spcPts val="2500"/>
            </a:lnSpc>
            <a:spcAft>
              <a:spcPts val="0"/>
            </a:spcAft>
          </a:pP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A group of people who represent either themselves or an agency                                   that aims to provide Bermuda with factual, objective, and comparable information concerning drugs and drug addiction, and their consequences.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US" sz="1200" dirty="0">
            <a:latin typeface="Gill Sans MT" panose="020B0502020104020203" pitchFamily="34" charset="0"/>
          </a:endParaRPr>
        </a:p>
      </dgm:t>
    </dgm:pt>
    <dgm:pt modelId="{D5A09D38-2C3F-45DF-8015-82AA21F5FA98}" type="parTrans" cxnId="{524E686D-8ED7-4BA6-ADC2-1FF7D953759B}">
      <dgm:prSet/>
      <dgm:spPr/>
      <dgm:t>
        <a:bodyPr/>
        <a:lstStyle/>
        <a:p>
          <a:endParaRPr lang="en-US" sz="1200"/>
        </a:p>
      </dgm:t>
    </dgm:pt>
    <dgm:pt modelId="{D82FD6C3-6D25-49F0-A919-B05D52BCD5F0}" type="sibTrans" cxnId="{524E686D-8ED7-4BA6-ADC2-1FF7D953759B}">
      <dgm:prSet/>
      <dgm:spPr/>
      <dgm:t>
        <a:bodyPr/>
        <a:lstStyle/>
        <a:p>
          <a:endParaRPr lang="en-US" sz="1200"/>
        </a:p>
      </dgm:t>
    </dgm:pt>
    <dgm:pt modelId="{4022BC70-0021-4A52-9DD8-9F41FE22C2D7}" type="pres">
      <dgm:prSet presAssocID="{120F943B-A08E-4FE8-AA05-EE433C260AD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3FDCD7-9B2E-44BB-A0AE-5F3AA8149397}" type="pres">
      <dgm:prSet presAssocID="{120F943B-A08E-4FE8-AA05-EE433C260ADD}" presName="outerBox" presStyleCnt="0"/>
      <dgm:spPr/>
    </dgm:pt>
    <dgm:pt modelId="{172F38F4-2B83-4D9F-BBE7-4E69D0D1CAB6}" type="pres">
      <dgm:prSet presAssocID="{120F943B-A08E-4FE8-AA05-EE433C260ADD}" presName="outerBoxParent" presStyleLbl="node1" presStyleIdx="0" presStyleCnt="3" custLinFactNeighborX="1392" custLinFactNeighborY="-6758"/>
      <dgm:spPr/>
      <dgm:t>
        <a:bodyPr/>
        <a:lstStyle/>
        <a:p>
          <a:endParaRPr lang="en-US"/>
        </a:p>
      </dgm:t>
    </dgm:pt>
    <dgm:pt modelId="{8C9CDEA6-2523-49E5-A9C2-E95C8B99ADD0}" type="pres">
      <dgm:prSet presAssocID="{120F943B-A08E-4FE8-AA05-EE433C260ADD}" presName="outerBoxChildren" presStyleCnt="0"/>
      <dgm:spPr/>
    </dgm:pt>
    <dgm:pt modelId="{8A4B4A41-337A-4E8D-AC0F-8CED7ADE9FFC}" type="pres">
      <dgm:prSet presAssocID="{B209F919-F709-4FF3-85A1-09E1BF697E95}" presName="oChild" presStyleLbl="fgAcc1" presStyleIdx="0" presStyleCnt="7" custScaleX="100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04131-DD39-439A-86BF-543FD5782BAD}" type="pres">
      <dgm:prSet presAssocID="{120F943B-A08E-4FE8-AA05-EE433C260ADD}" presName="middleBox" presStyleCnt="0"/>
      <dgm:spPr/>
    </dgm:pt>
    <dgm:pt modelId="{80CEF4A1-7264-4902-B979-56D49B43BA6B}" type="pres">
      <dgm:prSet presAssocID="{120F943B-A08E-4FE8-AA05-EE433C260ADD}" presName="middleBoxParent" presStyleLbl="node1" presStyleIdx="1" presStyleCnt="3" custScaleX="103190"/>
      <dgm:spPr/>
      <dgm:t>
        <a:bodyPr/>
        <a:lstStyle/>
        <a:p>
          <a:endParaRPr lang="en-US"/>
        </a:p>
      </dgm:t>
    </dgm:pt>
    <dgm:pt modelId="{40788E7E-6B39-4183-8551-FA6E9C25BB00}" type="pres">
      <dgm:prSet presAssocID="{120F943B-A08E-4FE8-AA05-EE433C260ADD}" presName="middleBoxChildren" presStyleCnt="0"/>
      <dgm:spPr/>
    </dgm:pt>
    <dgm:pt modelId="{F278748E-DDD0-4023-9693-0D0887F102C2}" type="pres">
      <dgm:prSet presAssocID="{895D686C-09E6-4765-92D1-B95120F952D8}" presName="mChild" presStyleLbl="fgAcc1" presStyleIdx="1" presStyleCnt="7" custScaleX="119379" custLinFactNeighborX="1113" custLinFactNeighborY="5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0F68A-19CB-4F0F-B666-F679602B0B21}" type="pres">
      <dgm:prSet presAssocID="{120F943B-A08E-4FE8-AA05-EE433C260ADD}" presName="centerBox" presStyleCnt="0"/>
      <dgm:spPr/>
    </dgm:pt>
    <dgm:pt modelId="{E1E76539-18F9-44DD-9644-02D15AB96766}" type="pres">
      <dgm:prSet presAssocID="{120F943B-A08E-4FE8-AA05-EE433C260ADD}" presName="centerBoxParent" presStyleLbl="node1" presStyleIdx="2" presStyleCnt="3" custLinFactNeighborX="1518" custLinFactNeighborY="3612"/>
      <dgm:spPr/>
      <dgm:t>
        <a:bodyPr/>
        <a:lstStyle/>
        <a:p>
          <a:endParaRPr lang="en-US"/>
        </a:p>
      </dgm:t>
    </dgm:pt>
    <dgm:pt modelId="{34F02FB7-CA3F-41F3-B83A-243386658955}" type="pres">
      <dgm:prSet presAssocID="{120F943B-A08E-4FE8-AA05-EE433C260ADD}" presName="centerBoxChildren" presStyleCnt="0"/>
      <dgm:spPr/>
    </dgm:pt>
    <dgm:pt modelId="{4B1A50C3-C412-4133-B401-EE27C8FC768E}" type="pres">
      <dgm:prSet presAssocID="{9EB16F92-7EC1-4A53-9A4A-E78CDC6E3189}" presName="cChild" presStyleLbl="fgAcc1" presStyleIdx="2" presStyleCnt="7" custScaleX="101125" custScaleY="103068" custLinFactX="1920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1743B-D374-4478-9A3E-0F293C2E0513}" type="pres">
      <dgm:prSet presAssocID="{7643BB30-2DA4-46A4-AA02-C90BB2BF804F}" presName="centerSibTrans" presStyleCnt="0"/>
      <dgm:spPr/>
    </dgm:pt>
    <dgm:pt modelId="{6BAAAC2E-2CCF-44CE-9125-9DA221206623}" type="pres">
      <dgm:prSet presAssocID="{7250829D-8966-488E-A5DC-2A1F80A62F58}" presName="cChild" presStyleLbl="fgAcc1" presStyleIdx="3" presStyleCnt="7" custScaleX="101252" custScaleY="103068" custLinFactX="3100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2DCE3-9BCC-49F5-AD44-B8142D8F03F1}" type="pres">
      <dgm:prSet presAssocID="{8F5196ED-B5CB-4283-BE89-0C10B2801CB8}" presName="centerSibTrans" presStyleCnt="0"/>
      <dgm:spPr/>
    </dgm:pt>
    <dgm:pt modelId="{C9911648-29B7-403F-94FD-7802C43F7250}" type="pres">
      <dgm:prSet presAssocID="{CBCDC7BE-8523-4475-A959-651CB2CE2E95}" presName="cChild" presStyleLbl="fgAcc1" presStyleIdx="4" presStyleCnt="7" custScaleX="101380" custScaleY="103068" custLinFactX="4319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F0A56-DDFE-400B-8565-56E38F5DBC78}" type="pres">
      <dgm:prSet presAssocID="{D22CA0C7-ED4D-403E-9119-9C47B7016E72}" presName="centerSibTrans" presStyleCnt="0"/>
      <dgm:spPr/>
    </dgm:pt>
    <dgm:pt modelId="{EBB17469-DABF-4B00-9B4F-2452339B9E50}" type="pres">
      <dgm:prSet presAssocID="{7F160D7F-62B7-4509-85DC-4DC0B1406965}" presName="cChild" presStyleLbl="fgAcc1" presStyleIdx="5" presStyleCnt="7" custScaleX="101508" custScaleY="103068" custLinFactX="674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23F19-7CBC-4A65-999B-EC641E71AA41}" type="pres">
      <dgm:prSet presAssocID="{BDC5D806-FDE3-4FE8-972D-E2B893054973}" presName="centerSibTrans" presStyleCnt="0"/>
      <dgm:spPr/>
    </dgm:pt>
    <dgm:pt modelId="{676C58B5-8E6E-4F74-AB1F-32854B95308C}" type="pres">
      <dgm:prSet presAssocID="{5F679E06-EA7B-48B7-B189-1898F9E72B6F}" presName="cChild" presStyleLbl="fgAcc1" presStyleIdx="6" presStyleCnt="7" custScaleX="101636" custScaleY="103068" custLinFactX="7955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AC9904-37CC-4874-9E8A-12FB66096261}" type="presOf" srcId="{8B510483-3A98-4353-91DE-BD7DF2E5916C}" destId="{80CEF4A1-7264-4902-B979-56D49B43BA6B}" srcOrd="0" destOrd="0" presId="urn:microsoft.com/office/officeart/2005/8/layout/target2"/>
    <dgm:cxn modelId="{51B8AEB2-DEC7-4E55-9F72-8BB960AA24C5}" srcId="{120F943B-A08E-4FE8-AA05-EE433C260ADD}" destId="{28723809-1AB9-447C-A354-E01A4F618980}" srcOrd="3" destOrd="0" parTransId="{2ECAE4A1-9807-4A34-831B-6440DF1679B0}" sibTransId="{A1F44021-8505-46A2-AF0D-BFA268038EFB}"/>
    <dgm:cxn modelId="{4CE3BBA5-1EEE-4DB5-8446-738004094B83}" srcId="{3B9C869C-E822-4877-A968-16F1B8258412}" destId="{5F679E06-EA7B-48B7-B189-1898F9E72B6F}" srcOrd="4" destOrd="0" parTransId="{815E7AE4-2D11-42F7-BB30-B17D5FD45861}" sibTransId="{8CF21E83-4B25-4FB3-BAD9-9FB3D211B2D3}"/>
    <dgm:cxn modelId="{5A7BC5C5-EAA7-480F-9F62-F946FE35FA9B}" type="presOf" srcId="{9EB16F92-7EC1-4A53-9A4A-E78CDC6E3189}" destId="{4B1A50C3-C412-4133-B401-EE27C8FC768E}" srcOrd="0" destOrd="0" presId="urn:microsoft.com/office/officeart/2005/8/layout/target2"/>
    <dgm:cxn modelId="{DE55991D-7597-483A-8662-C617FFAE8CC8}" type="presOf" srcId="{7F160D7F-62B7-4509-85DC-4DC0B1406965}" destId="{EBB17469-DABF-4B00-9B4F-2452339B9E50}" srcOrd="0" destOrd="0" presId="urn:microsoft.com/office/officeart/2005/8/layout/target2"/>
    <dgm:cxn modelId="{33973584-EF12-46B2-A371-DFACB5627CC2}" srcId="{3AF3D4AE-C36D-49F3-B87A-1A12BC24BE1D}" destId="{B209F919-F709-4FF3-85A1-09E1BF697E95}" srcOrd="0" destOrd="0" parTransId="{5960D46F-E810-4378-9B6D-4D2F2B2C023D}" sibTransId="{A2230A55-578C-4ECB-9318-788777ABDDB5}"/>
    <dgm:cxn modelId="{07A90731-595A-4C12-8208-E2E47FC370A5}" srcId="{3B9C869C-E822-4877-A968-16F1B8258412}" destId="{7250829D-8966-488E-A5DC-2A1F80A62F58}" srcOrd="1" destOrd="0" parTransId="{6641FECA-3D2A-4E59-8DB0-79A82A946711}" sibTransId="{8F5196ED-B5CB-4283-BE89-0C10B2801CB8}"/>
    <dgm:cxn modelId="{79ADC54E-9C0B-4088-BCBE-C804223EB7F9}" srcId="{3B9C869C-E822-4877-A968-16F1B8258412}" destId="{7F160D7F-62B7-4509-85DC-4DC0B1406965}" srcOrd="3" destOrd="0" parTransId="{A35A8A63-BC61-44B8-8A94-5CCF73B8329E}" sibTransId="{BDC5D806-FDE3-4FE8-972D-E2B893054973}"/>
    <dgm:cxn modelId="{21430F25-2309-4DD9-B39D-F60F6BE080F9}" type="presOf" srcId="{B209F919-F709-4FF3-85A1-09E1BF697E95}" destId="{8A4B4A41-337A-4E8D-AC0F-8CED7ADE9FFC}" srcOrd="0" destOrd="0" presId="urn:microsoft.com/office/officeart/2005/8/layout/target2"/>
    <dgm:cxn modelId="{2D1E027E-77CB-42CE-9F4A-F77ABB2A99A6}" type="presOf" srcId="{3B9C869C-E822-4877-A968-16F1B8258412}" destId="{E1E76539-18F9-44DD-9644-02D15AB96766}" srcOrd="0" destOrd="0" presId="urn:microsoft.com/office/officeart/2005/8/layout/target2"/>
    <dgm:cxn modelId="{57469A87-78A3-4BAA-B6B8-29E9B33A89F3}" srcId="{8B510483-3A98-4353-91DE-BD7DF2E5916C}" destId="{895D686C-09E6-4765-92D1-B95120F952D8}" srcOrd="0" destOrd="0" parTransId="{1C0B046D-14E1-44EC-906D-C24FD8A44A13}" sibTransId="{1E1F5730-5AAD-415F-8C5F-111F31B2FB73}"/>
    <dgm:cxn modelId="{967A817C-7DC3-4C4B-9C2B-36E946645F66}" srcId="{120F943B-A08E-4FE8-AA05-EE433C260ADD}" destId="{8B510483-3A98-4353-91DE-BD7DF2E5916C}" srcOrd="1" destOrd="0" parTransId="{19DD6EA0-3A1A-4E53-A17B-21A7958E293A}" sibTransId="{B97F1F8F-6498-4C53-83C1-36817F551E88}"/>
    <dgm:cxn modelId="{0043BC7F-CE8C-454D-9CD9-88CE61EC6BAA}" srcId="{120F943B-A08E-4FE8-AA05-EE433C260ADD}" destId="{3B9C869C-E822-4877-A968-16F1B8258412}" srcOrd="2" destOrd="0" parTransId="{25758BCE-B84B-4282-9E22-1867D565D12E}" sibTransId="{701BD22C-C7EA-4166-94B2-1B5E0BF31C69}"/>
    <dgm:cxn modelId="{E5D6EAAF-0D77-4BB6-9802-2F2801242D2E}" type="presOf" srcId="{895D686C-09E6-4765-92D1-B95120F952D8}" destId="{F278748E-DDD0-4023-9693-0D0887F102C2}" srcOrd="0" destOrd="0" presId="urn:microsoft.com/office/officeart/2005/8/layout/target2"/>
    <dgm:cxn modelId="{5284B3D1-1436-4DEA-9185-0703C5E4A21E}" type="presOf" srcId="{3AF3D4AE-C36D-49F3-B87A-1A12BC24BE1D}" destId="{172F38F4-2B83-4D9F-BBE7-4E69D0D1CAB6}" srcOrd="0" destOrd="0" presId="urn:microsoft.com/office/officeart/2005/8/layout/target2"/>
    <dgm:cxn modelId="{6FF3DFDB-19F9-4C98-8376-EAD974B88DB5}" type="presOf" srcId="{5F679E06-EA7B-48B7-B189-1898F9E72B6F}" destId="{676C58B5-8E6E-4F74-AB1F-32854B95308C}" srcOrd="0" destOrd="0" presId="urn:microsoft.com/office/officeart/2005/8/layout/target2"/>
    <dgm:cxn modelId="{524E686D-8ED7-4BA6-ADC2-1FF7D953759B}" srcId="{120F943B-A08E-4FE8-AA05-EE433C260ADD}" destId="{3AF3D4AE-C36D-49F3-B87A-1A12BC24BE1D}" srcOrd="0" destOrd="0" parTransId="{D5A09D38-2C3F-45DF-8015-82AA21F5FA98}" sibTransId="{D82FD6C3-6D25-49F0-A919-B05D52BCD5F0}"/>
    <dgm:cxn modelId="{58A06655-ED5D-4F1B-A3D3-F523466FE407}" type="presOf" srcId="{CBCDC7BE-8523-4475-A959-651CB2CE2E95}" destId="{C9911648-29B7-403F-94FD-7802C43F7250}" srcOrd="0" destOrd="0" presId="urn:microsoft.com/office/officeart/2005/8/layout/target2"/>
    <dgm:cxn modelId="{531F698A-20F8-4216-BA59-94F333A60CB8}" type="presOf" srcId="{7250829D-8966-488E-A5DC-2A1F80A62F58}" destId="{6BAAAC2E-2CCF-44CE-9125-9DA221206623}" srcOrd="0" destOrd="0" presId="urn:microsoft.com/office/officeart/2005/8/layout/target2"/>
    <dgm:cxn modelId="{41A30FE9-689A-4024-AA6E-5CE28F1A4836}" srcId="{3B9C869C-E822-4877-A968-16F1B8258412}" destId="{CBCDC7BE-8523-4475-A959-651CB2CE2E95}" srcOrd="2" destOrd="0" parTransId="{A28B42D2-5EEB-4107-AA3A-6431E062AA86}" sibTransId="{D22CA0C7-ED4D-403E-9119-9C47B7016E72}"/>
    <dgm:cxn modelId="{6F6A8DE1-4007-41E5-8BB2-8A9954C5EB1E}" srcId="{3B9C869C-E822-4877-A968-16F1B8258412}" destId="{9EB16F92-7EC1-4A53-9A4A-E78CDC6E3189}" srcOrd="0" destOrd="0" parTransId="{0F5D27BD-2845-4F50-9704-F207EAAAF14C}" sibTransId="{7643BB30-2DA4-46A4-AA02-C90BB2BF804F}"/>
    <dgm:cxn modelId="{47FB8B8B-42CE-4253-B3F6-519BCDFFB098}" type="presOf" srcId="{120F943B-A08E-4FE8-AA05-EE433C260ADD}" destId="{4022BC70-0021-4A52-9DD8-9F41FE22C2D7}" srcOrd="0" destOrd="0" presId="urn:microsoft.com/office/officeart/2005/8/layout/target2"/>
    <dgm:cxn modelId="{61977B13-E19E-43DF-888C-A5150F3BAEDB}" type="presParOf" srcId="{4022BC70-0021-4A52-9DD8-9F41FE22C2D7}" destId="{EC3FDCD7-9B2E-44BB-A0AE-5F3AA8149397}" srcOrd="0" destOrd="0" presId="urn:microsoft.com/office/officeart/2005/8/layout/target2"/>
    <dgm:cxn modelId="{3EE06EE0-F2E8-4B0E-BA14-FBE95AAB2483}" type="presParOf" srcId="{EC3FDCD7-9B2E-44BB-A0AE-5F3AA8149397}" destId="{172F38F4-2B83-4D9F-BBE7-4E69D0D1CAB6}" srcOrd="0" destOrd="0" presId="urn:microsoft.com/office/officeart/2005/8/layout/target2"/>
    <dgm:cxn modelId="{09B53038-BE70-4EF0-9A4B-8EC8CAAF393F}" type="presParOf" srcId="{EC3FDCD7-9B2E-44BB-A0AE-5F3AA8149397}" destId="{8C9CDEA6-2523-49E5-A9C2-E95C8B99ADD0}" srcOrd="1" destOrd="0" presId="urn:microsoft.com/office/officeart/2005/8/layout/target2"/>
    <dgm:cxn modelId="{AC36DB82-A45B-4713-A36F-3BF22AD4D0D2}" type="presParOf" srcId="{8C9CDEA6-2523-49E5-A9C2-E95C8B99ADD0}" destId="{8A4B4A41-337A-4E8D-AC0F-8CED7ADE9FFC}" srcOrd="0" destOrd="0" presId="urn:microsoft.com/office/officeart/2005/8/layout/target2"/>
    <dgm:cxn modelId="{8476C7B2-8798-4402-B948-589B4967BBDA}" type="presParOf" srcId="{4022BC70-0021-4A52-9DD8-9F41FE22C2D7}" destId="{F8204131-DD39-439A-86BF-543FD5782BAD}" srcOrd="1" destOrd="0" presId="urn:microsoft.com/office/officeart/2005/8/layout/target2"/>
    <dgm:cxn modelId="{B2D2A7B9-5A67-4BAC-A87A-B36DADB05600}" type="presParOf" srcId="{F8204131-DD39-439A-86BF-543FD5782BAD}" destId="{80CEF4A1-7264-4902-B979-56D49B43BA6B}" srcOrd="0" destOrd="0" presId="urn:microsoft.com/office/officeart/2005/8/layout/target2"/>
    <dgm:cxn modelId="{7A33DAFD-74D9-4BC8-B767-9A3C8EBBB826}" type="presParOf" srcId="{F8204131-DD39-439A-86BF-543FD5782BAD}" destId="{40788E7E-6B39-4183-8551-FA6E9C25BB00}" srcOrd="1" destOrd="0" presId="urn:microsoft.com/office/officeart/2005/8/layout/target2"/>
    <dgm:cxn modelId="{1F5F3233-D559-4715-B9B3-A5E2C147CD85}" type="presParOf" srcId="{40788E7E-6B39-4183-8551-FA6E9C25BB00}" destId="{F278748E-DDD0-4023-9693-0D0887F102C2}" srcOrd="0" destOrd="0" presId="urn:microsoft.com/office/officeart/2005/8/layout/target2"/>
    <dgm:cxn modelId="{34A05176-2E3F-46D3-B406-4A02835C01CB}" type="presParOf" srcId="{4022BC70-0021-4A52-9DD8-9F41FE22C2D7}" destId="{2D60F68A-19CB-4F0F-B666-F679602B0B21}" srcOrd="2" destOrd="0" presId="urn:microsoft.com/office/officeart/2005/8/layout/target2"/>
    <dgm:cxn modelId="{CF136F53-0181-4B65-9024-BE66782CD25D}" type="presParOf" srcId="{2D60F68A-19CB-4F0F-B666-F679602B0B21}" destId="{E1E76539-18F9-44DD-9644-02D15AB96766}" srcOrd="0" destOrd="0" presId="urn:microsoft.com/office/officeart/2005/8/layout/target2"/>
    <dgm:cxn modelId="{4A1AF78B-4354-4766-92B9-E40275E54D65}" type="presParOf" srcId="{2D60F68A-19CB-4F0F-B666-F679602B0B21}" destId="{34F02FB7-CA3F-41F3-B83A-243386658955}" srcOrd="1" destOrd="0" presId="urn:microsoft.com/office/officeart/2005/8/layout/target2"/>
    <dgm:cxn modelId="{D1A8DB4C-C5E4-4D6F-8767-719891C72E1A}" type="presParOf" srcId="{34F02FB7-CA3F-41F3-B83A-243386658955}" destId="{4B1A50C3-C412-4133-B401-EE27C8FC768E}" srcOrd="0" destOrd="0" presId="urn:microsoft.com/office/officeart/2005/8/layout/target2"/>
    <dgm:cxn modelId="{9627F8FB-9A89-4597-9A97-5B94D9D28167}" type="presParOf" srcId="{34F02FB7-CA3F-41F3-B83A-243386658955}" destId="{2861743B-D374-4478-9A3E-0F293C2E0513}" srcOrd="1" destOrd="0" presId="urn:microsoft.com/office/officeart/2005/8/layout/target2"/>
    <dgm:cxn modelId="{347CBDA0-F63E-4F6B-89E2-CD81C07F8F7E}" type="presParOf" srcId="{34F02FB7-CA3F-41F3-B83A-243386658955}" destId="{6BAAAC2E-2CCF-44CE-9125-9DA221206623}" srcOrd="2" destOrd="0" presId="urn:microsoft.com/office/officeart/2005/8/layout/target2"/>
    <dgm:cxn modelId="{8A6C4E65-F0E0-4A55-927D-37C5909BA9F6}" type="presParOf" srcId="{34F02FB7-CA3F-41F3-B83A-243386658955}" destId="{6602DCE3-9BCC-49F5-AD44-B8142D8F03F1}" srcOrd="3" destOrd="0" presId="urn:microsoft.com/office/officeart/2005/8/layout/target2"/>
    <dgm:cxn modelId="{54F969CB-14E1-42DF-8AB8-33DCADBD11BA}" type="presParOf" srcId="{34F02FB7-CA3F-41F3-B83A-243386658955}" destId="{C9911648-29B7-403F-94FD-7802C43F7250}" srcOrd="4" destOrd="0" presId="urn:microsoft.com/office/officeart/2005/8/layout/target2"/>
    <dgm:cxn modelId="{71B8B0F6-C3CC-4415-A2E5-A9F0B7642068}" type="presParOf" srcId="{34F02FB7-CA3F-41F3-B83A-243386658955}" destId="{DBFF0A56-DDFE-400B-8565-56E38F5DBC78}" srcOrd="5" destOrd="0" presId="urn:microsoft.com/office/officeart/2005/8/layout/target2"/>
    <dgm:cxn modelId="{951599E1-94B8-467B-918E-5914CA02927C}" type="presParOf" srcId="{34F02FB7-CA3F-41F3-B83A-243386658955}" destId="{EBB17469-DABF-4B00-9B4F-2452339B9E50}" srcOrd="6" destOrd="0" presId="urn:microsoft.com/office/officeart/2005/8/layout/target2"/>
    <dgm:cxn modelId="{203BB677-0E49-4D87-B196-D94F51E15444}" type="presParOf" srcId="{34F02FB7-CA3F-41F3-B83A-243386658955}" destId="{DD323F19-7CBC-4A65-999B-EC641E71AA41}" srcOrd="7" destOrd="0" presId="urn:microsoft.com/office/officeart/2005/8/layout/target2"/>
    <dgm:cxn modelId="{AF970547-EE34-45AC-B903-7F4CF89C205D}" type="presParOf" srcId="{34F02FB7-CA3F-41F3-B83A-243386658955}" destId="{676C58B5-8E6E-4F74-AB1F-32854B95308C}" srcOrd="8" destOrd="0" presId="urn:microsoft.com/office/officeart/2005/8/layout/targe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CB8736-1A03-4805-A106-7348A6A0B176}" type="doc">
      <dgm:prSet loTypeId="urn:microsoft.com/office/officeart/2005/8/layout/matrix1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45DE32E-1A6D-4741-88A0-80AB613668EF}">
      <dgm:prSet custT="1"/>
      <dgm:spPr/>
      <dgm:t>
        <a:bodyPr/>
        <a:lstStyle/>
        <a:p>
          <a:pPr algn="ctr" rtl="0"/>
          <a:r>
            <a:rPr lang="en-US" sz="4400" b="1">
              <a:latin typeface="Gill Sans MT" panose="020B0502020104020203" pitchFamily="34" charset="0"/>
            </a:rPr>
            <a:t>Since 2006</a:t>
          </a:r>
          <a:endParaRPr lang="en-US" sz="4400" b="1" dirty="0">
            <a:latin typeface="Gill Sans MT" panose="020B0502020104020203" pitchFamily="34" charset="0"/>
          </a:endParaRPr>
        </a:p>
      </dgm:t>
    </dgm:pt>
    <dgm:pt modelId="{AECB3DA0-9A8E-40F2-915A-554AC6DB13AE}" type="parTrans" cxnId="{CE390B52-D575-4BC0-B02D-F07351E92600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480C05FC-C843-4727-AF21-E9EA88F32A73}" type="sibTrans" cxnId="{CE390B52-D575-4BC0-B02D-F07351E92600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74492719-D207-4D26-8CFC-2AD756A48636}">
      <dgm:prSet custT="1"/>
      <dgm:spPr/>
      <dgm:t>
        <a:bodyPr/>
        <a:lstStyle/>
        <a:p>
          <a:pPr algn="ctr"/>
          <a:r>
            <a:rPr lang="en-US" sz="4400" dirty="0">
              <a:latin typeface="Gill Sans MT" panose="020B0502020104020203" pitchFamily="34" charset="0"/>
            </a:rPr>
            <a:t>From 7 to </a:t>
          </a:r>
          <a:r>
            <a:rPr lang="en-US" sz="5500" b="1" dirty="0">
              <a:latin typeface="Gill Sans MT" panose="020B0502020104020203" pitchFamily="34" charset="0"/>
            </a:rPr>
            <a:t>32</a:t>
          </a:r>
          <a:r>
            <a:rPr lang="en-US" sz="4400" dirty="0">
              <a:latin typeface="Gill Sans MT" panose="020B0502020104020203" pitchFamily="34" charset="0"/>
            </a:rPr>
            <a:t>                   data providers </a:t>
          </a:r>
        </a:p>
      </dgm:t>
    </dgm:pt>
    <dgm:pt modelId="{333589FE-AB01-4F5C-B669-E9CCF6453EAE}" type="parTrans" cxnId="{6CB5BC75-D8F5-4A72-9A54-6BE8264BBFC4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FF13D9CD-CEB1-4765-855A-A9B9CD4D6395}" type="sibTrans" cxnId="{6CB5BC75-D8F5-4A72-9A54-6BE8264BBFC4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07D26E8F-98F8-402D-B550-A723227D15C1}">
      <dgm:prSet custT="1"/>
      <dgm:spPr/>
      <dgm:t>
        <a:bodyPr/>
        <a:lstStyle/>
        <a:p>
          <a:pPr algn="ctr"/>
          <a:r>
            <a:rPr lang="en-US" sz="5500" b="1">
              <a:latin typeface="Gill Sans MT" panose="020B0502020104020203" pitchFamily="34" charset="0"/>
            </a:rPr>
            <a:t>45</a:t>
          </a:r>
          <a:r>
            <a:rPr lang="en-US" sz="4400">
              <a:latin typeface="Gill Sans MT" panose="020B0502020104020203" pitchFamily="34" charset="0"/>
            </a:rPr>
            <a:t>                                drug control areas </a:t>
          </a:r>
          <a:endParaRPr lang="en-US" sz="4400" dirty="0">
            <a:latin typeface="Gill Sans MT" panose="020B0502020104020203" pitchFamily="34" charset="0"/>
          </a:endParaRPr>
        </a:p>
      </dgm:t>
    </dgm:pt>
    <dgm:pt modelId="{57E05F6E-3B9D-429C-9A7A-7040D2F2E8F8}" type="parTrans" cxnId="{CA368CF6-337B-4C9E-8BBE-8F9215FBC538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AF8BBB02-D985-4866-BAF9-029115526FA8}" type="sibTrans" cxnId="{CA368CF6-337B-4C9E-8BBE-8F9215FBC538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DA4AC1BD-E637-45E4-9F5C-29EB52FF840F}">
      <dgm:prSet custT="1"/>
      <dgm:spPr/>
      <dgm:t>
        <a:bodyPr/>
        <a:lstStyle/>
        <a:p>
          <a:pPr algn="ctr"/>
          <a:r>
            <a:rPr lang="en-US" sz="5500" b="1">
              <a:latin typeface="Gill Sans MT" panose="020B0502020104020203" pitchFamily="34" charset="0"/>
            </a:rPr>
            <a:t>150+</a:t>
          </a:r>
          <a:r>
            <a:rPr lang="en-US" sz="4400" b="1">
              <a:latin typeface="Gill Sans MT" panose="020B0502020104020203" pitchFamily="34" charset="0"/>
            </a:rPr>
            <a:t>                </a:t>
          </a:r>
          <a:r>
            <a:rPr lang="en-US" sz="4400">
              <a:latin typeface="Gill Sans MT" panose="020B0502020104020203" pitchFamily="34" charset="0"/>
            </a:rPr>
            <a:t>indicators</a:t>
          </a:r>
          <a:endParaRPr lang="en-US" sz="4400" dirty="0">
            <a:latin typeface="Gill Sans MT" panose="020B0502020104020203" pitchFamily="34" charset="0"/>
          </a:endParaRPr>
        </a:p>
      </dgm:t>
    </dgm:pt>
    <dgm:pt modelId="{20EFEAFA-29FA-43FC-8624-EE72717C4398}" type="parTrans" cxnId="{A40B54ED-8440-4850-B897-F8E6450947B4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C1968DC9-49DA-4237-8123-9DCD06861726}" type="sibTrans" cxnId="{A40B54ED-8440-4850-B897-F8E6450947B4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72565CAF-4033-4ACE-908A-C37FBBED189C}">
      <dgm:prSet custT="1"/>
      <dgm:spPr/>
      <dgm:t>
        <a:bodyPr/>
        <a:lstStyle/>
        <a:p>
          <a:r>
            <a:rPr lang="en-US" sz="5500" b="1" dirty="0">
              <a:latin typeface="Gill Sans MT" panose="020B0502020104020203" pitchFamily="34" charset="0"/>
            </a:rPr>
            <a:t>17-year series</a:t>
          </a:r>
          <a:r>
            <a:rPr lang="en-US" sz="4400" dirty="0">
              <a:latin typeface="Gill Sans MT" panose="020B0502020104020203" pitchFamily="34" charset="0"/>
            </a:rPr>
            <a:t>               for most indicators</a:t>
          </a:r>
        </a:p>
      </dgm:t>
    </dgm:pt>
    <dgm:pt modelId="{15871B46-DE51-4460-8D5A-D9B64221EB74}" type="parTrans" cxnId="{08E8A4E5-076F-4983-AE6B-97811B1DAA42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B1F7AE26-894A-4CB7-8B9B-E2B90262388A}" type="sibTrans" cxnId="{08E8A4E5-076F-4983-AE6B-97811B1DAA42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70B3B60E-E98A-4438-924F-D448ED1C3626}">
      <dgm:prSet/>
      <dgm:spPr/>
      <dgm:t>
        <a:bodyPr/>
        <a:lstStyle/>
        <a:p>
          <a:pPr algn="ctr"/>
          <a:endParaRPr lang="en-US" sz="4400" dirty="0">
            <a:latin typeface="Gill Sans MT" panose="020B0502020104020203" pitchFamily="34" charset="0"/>
          </a:endParaRPr>
        </a:p>
      </dgm:t>
    </dgm:pt>
    <dgm:pt modelId="{CF7A0F45-9458-422B-B33E-7B616B6BDB02}" type="parTrans" cxnId="{3524564D-829C-440B-BCB7-8527FB3900B7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A08ABDC8-CBAA-4CF3-94FA-F42B48543969}" type="sibTrans" cxnId="{3524564D-829C-440B-BCB7-8527FB3900B7}">
      <dgm:prSet/>
      <dgm:spPr/>
      <dgm:t>
        <a:bodyPr/>
        <a:lstStyle/>
        <a:p>
          <a:pPr algn="ctr"/>
          <a:endParaRPr lang="en-US" sz="4400">
            <a:latin typeface="Gill Sans MT" panose="020B0502020104020203" pitchFamily="34" charset="0"/>
          </a:endParaRPr>
        </a:p>
      </dgm:t>
    </dgm:pt>
    <dgm:pt modelId="{7982A735-265B-4F3B-BE2D-B7FF1D6C11EC}" type="pres">
      <dgm:prSet presAssocID="{64CB8736-1A03-4805-A106-7348A6A0B17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98299B-BDAC-468A-8C6F-2C0F98D01C72}" type="pres">
      <dgm:prSet presAssocID="{64CB8736-1A03-4805-A106-7348A6A0B176}" presName="matrix" presStyleCnt="0"/>
      <dgm:spPr/>
    </dgm:pt>
    <dgm:pt modelId="{9826A249-DC4F-4964-8E13-5E9FD7ABE757}" type="pres">
      <dgm:prSet presAssocID="{64CB8736-1A03-4805-A106-7348A6A0B176}" presName="tile1" presStyleLbl="node1" presStyleIdx="0" presStyleCnt="4" custLinFactNeighborX="-8322" custLinFactNeighborY="-487"/>
      <dgm:spPr/>
      <dgm:t>
        <a:bodyPr/>
        <a:lstStyle/>
        <a:p>
          <a:endParaRPr lang="en-US"/>
        </a:p>
      </dgm:t>
    </dgm:pt>
    <dgm:pt modelId="{CA59D06D-017E-41C3-AEE4-73A20EEECC5B}" type="pres">
      <dgm:prSet presAssocID="{64CB8736-1A03-4805-A106-7348A6A0B17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B0DC4-1949-4B0E-B0F5-2BBE83EB715C}" type="pres">
      <dgm:prSet presAssocID="{64CB8736-1A03-4805-A106-7348A6A0B176}" presName="tile2" presStyleLbl="node1" presStyleIdx="1" presStyleCnt="4"/>
      <dgm:spPr/>
      <dgm:t>
        <a:bodyPr/>
        <a:lstStyle/>
        <a:p>
          <a:endParaRPr lang="en-US"/>
        </a:p>
      </dgm:t>
    </dgm:pt>
    <dgm:pt modelId="{866BB720-DB48-4F58-99F7-BE2588BC4D66}" type="pres">
      <dgm:prSet presAssocID="{64CB8736-1A03-4805-A106-7348A6A0B17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ED8F9-5204-4148-B93B-3892FAD0BD3A}" type="pres">
      <dgm:prSet presAssocID="{64CB8736-1A03-4805-A106-7348A6A0B176}" presName="tile3" presStyleLbl="node1" presStyleIdx="2" presStyleCnt="4"/>
      <dgm:spPr/>
      <dgm:t>
        <a:bodyPr/>
        <a:lstStyle/>
        <a:p>
          <a:endParaRPr lang="en-US"/>
        </a:p>
      </dgm:t>
    </dgm:pt>
    <dgm:pt modelId="{5A509A88-B6B3-40AD-9552-3D4C4D8F0B30}" type="pres">
      <dgm:prSet presAssocID="{64CB8736-1A03-4805-A106-7348A6A0B17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AD985-BE4E-4D1A-8E61-090702AEF0A4}" type="pres">
      <dgm:prSet presAssocID="{64CB8736-1A03-4805-A106-7348A6A0B176}" presName="tile4" presStyleLbl="node1" presStyleIdx="3" presStyleCnt="4"/>
      <dgm:spPr/>
      <dgm:t>
        <a:bodyPr/>
        <a:lstStyle/>
        <a:p>
          <a:endParaRPr lang="en-US"/>
        </a:p>
      </dgm:t>
    </dgm:pt>
    <dgm:pt modelId="{404E6635-691B-4827-A72C-D182E1EFDC1B}" type="pres">
      <dgm:prSet presAssocID="{64CB8736-1A03-4805-A106-7348A6A0B17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20959-23D9-443A-A874-42E6E361AC5B}" type="pres">
      <dgm:prSet presAssocID="{64CB8736-1A03-4805-A106-7348A6A0B17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9F136-AE4C-4DC1-8782-6E199C340513}" type="presOf" srcId="{07D26E8F-98F8-402D-B550-A723227D15C1}" destId="{866BB720-DB48-4F58-99F7-BE2588BC4D66}" srcOrd="1" destOrd="0" presId="urn:microsoft.com/office/officeart/2005/8/layout/matrix1"/>
    <dgm:cxn modelId="{A40B54ED-8440-4850-B897-F8E6450947B4}" srcId="{545DE32E-1A6D-4741-88A0-80AB613668EF}" destId="{DA4AC1BD-E637-45E4-9F5C-29EB52FF840F}" srcOrd="2" destOrd="0" parTransId="{20EFEAFA-29FA-43FC-8624-EE72717C4398}" sibTransId="{C1968DC9-49DA-4237-8123-9DCD06861726}"/>
    <dgm:cxn modelId="{C1B0BBBD-0C72-4F09-B0B0-D15C1F8C4469}" type="presOf" srcId="{74492719-D207-4D26-8CFC-2AD756A48636}" destId="{9826A249-DC4F-4964-8E13-5E9FD7ABE757}" srcOrd="0" destOrd="0" presId="urn:microsoft.com/office/officeart/2005/8/layout/matrix1"/>
    <dgm:cxn modelId="{9DA0F985-714E-4148-881B-FC470BC57876}" type="presOf" srcId="{DA4AC1BD-E637-45E4-9F5C-29EB52FF840F}" destId="{8A2ED8F9-5204-4148-B93B-3892FAD0BD3A}" srcOrd="0" destOrd="0" presId="urn:microsoft.com/office/officeart/2005/8/layout/matrix1"/>
    <dgm:cxn modelId="{3524564D-829C-440B-BCB7-8527FB3900B7}" srcId="{545DE32E-1A6D-4741-88A0-80AB613668EF}" destId="{70B3B60E-E98A-4438-924F-D448ED1C3626}" srcOrd="4" destOrd="0" parTransId="{CF7A0F45-9458-422B-B33E-7B616B6BDB02}" sibTransId="{A08ABDC8-CBAA-4CF3-94FA-F42B48543969}"/>
    <dgm:cxn modelId="{D1A90D04-7078-4B4A-A3BC-1AF2344C08D4}" type="presOf" srcId="{545DE32E-1A6D-4741-88A0-80AB613668EF}" destId="{38120959-23D9-443A-A874-42E6E361AC5B}" srcOrd="0" destOrd="0" presId="urn:microsoft.com/office/officeart/2005/8/layout/matrix1"/>
    <dgm:cxn modelId="{CE390B52-D575-4BC0-B02D-F07351E92600}" srcId="{64CB8736-1A03-4805-A106-7348A6A0B176}" destId="{545DE32E-1A6D-4741-88A0-80AB613668EF}" srcOrd="0" destOrd="0" parTransId="{AECB3DA0-9A8E-40F2-915A-554AC6DB13AE}" sibTransId="{480C05FC-C843-4727-AF21-E9EA88F32A73}"/>
    <dgm:cxn modelId="{4046666F-BA91-4DEB-BB07-22C2D851DC61}" type="presOf" srcId="{74492719-D207-4D26-8CFC-2AD756A48636}" destId="{CA59D06D-017E-41C3-AEE4-73A20EEECC5B}" srcOrd="1" destOrd="0" presId="urn:microsoft.com/office/officeart/2005/8/layout/matrix1"/>
    <dgm:cxn modelId="{16E909E9-5BD9-476B-BD34-8CCBCD257647}" type="presOf" srcId="{72565CAF-4033-4ACE-908A-C37FBBED189C}" destId="{404E6635-691B-4827-A72C-D182E1EFDC1B}" srcOrd="1" destOrd="0" presId="urn:microsoft.com/office/officeart/2005/8/layout/matrix1"/>
    <dgm:cxn modelId="{017F616D-B1C6-4CEF-A69C-1F39CFCA0E25}" type="presOf" srcId="{64CB8736-1A03-4805-A106-7348A6A0B176}" destId="{7982A735-265B-4F3B-BE2D-B7FF1D6C11EC}" srcOrd="0" destOrd="0" presId="urn:microsoft.com/office/officeart/2005/8/layout/matrix1"/>
    <dgm:cxn modelId="{CA368CF6-337B-4C9E-8BBE-8F9215FBC538}" srcId="{545DE32E-1A6D-4741-88A0-80AB613668EF}" destId="{07D26E8F-98F8-402D-B550-A723227D15C1}" srcOrd="1" destOrd="0" parTransId="{57E05F6E-3B9D-429C-9A7A-7040D2F2E8F8}" sibTransId="{AF8BBB02-D985-4866-BAF9-029115526FA8}"/>
    <dgm:cxn modelId="{6CB5BC75-D8F5-4A72-9A54-6BE8264BBFC4}" srcId="{545DE32E-1A6D-4741-88A0-80AB613668EF}" destId="{74492719-D207-4D26-8CFC-2AD756A48636}" srcOrd="0" destOrd="0" parTransId="{333589FE-AB01-4F5C-B669-E9CCF6453EAE}" sibTransId="{FF13D9CD-CEB1-4765-855A-A9B9CD4D6395}"/>
    <dgm:cxn modelId="{08E8A4E5-076F-4983-AE6B-97811B1DAA42}" srcId="{545DE32E-1A6D-4741-88A0-80AB613668EF}" destId="{72565CAF-4033-4ACE-908A-C37FBBED189C}" srcOrd="3" destOrd="0" parTransId="{15871B46-DE51-4460-8D5A-D9B64221EB74}" sibTransId="{B1F7AE26-894A-4CB7-8B9B-E2B90262388A}"/>
    <dgm:cxn modelId="{FCEABDCA-F441-4A5C-884D-B69ACB116441}" type="presOf" srcId="{07D26E8F-98F8-402D-B550-A723227D15C1}" destId="{186B0DC4-1949-4B0E-B0F5-2BBE83EB715C}" srcOrd="0" destOrd="0" presId="urn:microsoft.com/office/officeart/2005/8/layout/matrix1"/>
    <dgm:cxn modelId="{49D99206-968E-481C-AC53-293A9DA19352}" type="presOf" srcId="{72565CAF-4033-4ACE-908A-C37FBBED189C}" destId="{003AD985-BE4E-4D1A-8E61-090702AEF0A4}" srcOrd="0" destOrd="0" presId="urn:microsoft.com/office/officeart/2005/8/layout/matrix1"/>
    <dgm:cxn modelId="{BB4879F5-4798-4662-BF0E-D938138ADA61}" type="presOf" srcId="{DA4AC1BD-E637-45E4-9F5C-29EB52FF840F}" destId="{5A509A88-B6B3-40AD-9552-3D4C4D8F0B30}" srcOrd="1" destOrd="0" presId="urn:microsoft.com/office/officeart/2005/8/layout/matrix1"/>
    <dgm:cxn modelId="{83E1AF53-E29F-43FF-A27B-FBFD610C41E4}" type="presParOf" srcId="{7982A735-265B-4F3B-BE2D-B7FF1D6C11EC}" destId="{8298299B-BDAC-468A-8C6F-2C0F98D01C72}" srcOrd="0" destOrd="0" presId="urn:microsoft.com/office/officeart/2005/8/layout/matrix1"/>
    <dgm:cxn modelId="{7475F2A0-23BE-4B12-AA99-48743F0E6514}" type="presParOf" srcId="{8298299B-BDAC-468A-8C6F-2C0F98D01C72}" destId="{9826A249-DC4F-4964-8E13-5E9FD7ABE757}" srcOrd="0" destOrd="0" presId="urn:microsoft.com/office/officeart/2005/8/layout/matrix1"/>
    <dgm:cxn modelId="{3F8C5DDF-3EDE-42C2-9351-4FCA2E10D526}" type="presParOf" srcId="{8298299B-BDAC-468A-8C6F-2C0F98D01C72}" destId="{CA59D06D-017E-41C3-AEE4-73A20EEECC5B}" srcOrd="1" destOrd="0" presId="urn:microsoft.com/office/officeart/2005/8/layout/matrix1"/>
    <dgm:cxn modelId="{72190143-851B-4791-A776-36F6284C6ADB}" type="presParOf" srcId="{8298299B-BDAC-468A-8C6F-2C0F98D01C72}" destId="{186B0DC4-1949-4B0E-B0F5-2BBE83EB715C}" srcOrd="2" destOrd="0" presId="urn:microsoft.com/office/officeart/2005/8/layout/matrix1"/>
    <dgm:cxn modelId="{FFFDB3A1-8B2E-4B6E-9C6C-A27272F54A7A}" type="presParOf" srcId="{8298299B-BDAC-468A-8C6F-2C0F98D01C72}" destId="{866BB720-DB48-4F58-99F7-BE2588BC4D66}" srcOrd="3" destOrd="0" presId="urn:microsoft.com/office/officeart/2005/8/layout/matrix1"/>
    <dgm:cxn modelId="{62ACED59-EEAE-45A4-9A4B-50EF10F6B0EC}" type="presParOf" srcId="{8298299B-BDAC-468A-8C6F-2C0F98D01C72}" destId="{8A2ED8F9-5204-4148-B93B-3892FAD0BD3A}" srcOrd="4" destOrd="0" presId="urn:microsoft.com/office/officeart/2005/8/layout/matrix1"/>
    <dgm:cxn modelId="{15652A8D-90D4-46E5-86E9-E6E2556BE8EA}" type="presParOf" srcId="{8298299B-BDAC-468A-8C6F-2C0F98D01C72}" destId="{5A509A88-B6B3-40AD-9552-3D4C4D8F0B30}" srcOrd="5" destOrd="0" presId="urn:microsoft.com/office/officeart/2005/8/layout/matrix1"/>
    <dgm:cxn modelId="{24E215A6-5704-4DDE-838A-354240ED9CA0}" type="presParOf" srcId="{8298299B-BDAC-468A-8C6F-2C0F98D01C72}" destId="{003AD985-BE4E-4D1A-8E61-090702AEF0A4}" srcOrd="6" destOrd="0" presId="urn:microsoft.com/office/officeart/2005/8/layout/matrix1"/>
    <dgm:cxn modelId="{0BF404D1-76D0-46C9-8476-566EFDA10165}" type="presParOf" srcId="{8298299B-BDAC-468A-8C6F-2C0F98D01C72}" destId="{404E6635-691B-4827-A72C-D182E1EFDC1B}" srcOrd="7" destOrd="0" presId="urn:microsoft.com/office/officeart/2005/8/layout/matrix1"/>
    <dgm:cxn modelId="{D0486376-9929-403C-A707-CEADD4D579D4}" type="presParOf" srcId="{7982A735-265B-4F3B-BE2D-B7FF1D6C11EC}" destId="{38120959-23D9-443A-A874-42E6E361AC5B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1385B-081E-4791-BD45-F12BCD1339B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BA12753-AB0C-4A63-AD9C-EFCEC2F1BAC4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Drug Strategy</a:t>
          </a:r>
        </a:p>
      </dgm:t>
    </dgm:pt>
    <dgm:pt modelId="{15D175FB-EFF0-4D78-9F30-BA2ED363DDFF}" type="parTrans" cxnId="{5B33B4DA-B9A7-4BF1-BC12-9E78BB20770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6B4E3BF-4B8C-4317-94C6-FFC93C06225C}" type="sibTrans" cxnId="{5B33B4DA-B9A7-4BF1-BC12-9E78BB20770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75387FA-6D55-410E-A80F-F7A7967501FA}">
      <dgm:prSet phldrT="[Text]" custT="1"/>
      <dgm:spPr/>
      <dgm:t>
        <a:bodyPr/>
        <a:lstStyle/>
        <a:p>
          <a:pPr algn="ctr"/>
          <a:r>
            <a:rPr lang="en-US" sz="2500" dirty="0">
              <a:latin typeface="Gill Sans MT" panose="020B0502020104020203" pitchFamily="34" charset="0"/>
            </a:rPr>
            <a:t>Evaluation</a:t>
          </a:r>
        </a:p>
      </dgm:t>
    </dgm:pt>
    <dgm:pt modelId="{BBC96BD3-7AD5-419F-A16C-95AE6309631F}" type="parTrans" cxnId="{7CDAC950-E2EF-42B9-A072-3B373F58B19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FB70A51-7D87-4C15-9EF5-09392AF03277}" type="sibTrans" cxnId="{7CDAC950-E2EF-42B9-A072-3B373F58B19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A6918A2-9A4E-4B31-B1F3-FE9E052BE102}">
      <dgm:prSet phldrT="[Text]" custT="1"/>
      <dgm:spPr/>
      <dgm:t>
        <a:bodyPr/>
        <a:lstStyle/>
        <a:p>
          <a:r>
            <a:rPr lang="en-US" sz="2500" dirty="0">
              <a:latin typeface="Gill Sans MT" panose="020B0502020104020203" pitchFamily="34" charset="0"/>
            </a:rPr>
            <a:t>New Strategy</a:t>
          </a:r>
        </a:p>
      </dgm:t>
    </dgm:pt>
    <dgm:pt modelId="{088F12D7-866B-4976-8223-8F83BA72A575}" type="parTrans" cxnId="{57C53DC8-CE6E-4B52-BF99-44875FA8C6B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AE24BC7-320E-4266-85D2-A666B9F46E3C}" type="sibTrans" cxnId="{57C53DC8-CE6E-4B52-BF99-44875FA8C6B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4215CAC-9594-40AB-83C5-4B6325F9879F}" type="pres">
      <dgm:prSet presAssocID="{7E71385B-081E-4791-BD45-F12BCD1339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CF8C1-A28C-4ED0-80F8-7641496F2063}" type="pres">
      <dgm:prSet presAssocID="{6BA12753-AB0C-4A63-AD9C-EFCEC2F1BAC4}" presName="root1" presStyleCnt="0"/>
      <dgm:spPr/>
    </dgm:pt>
    <dgm:pt modelId="{5EB6AE97-1228-4D3C-ACB4-EBBD5262F9E9}" type="pres">
      <dgm:prSet presAssocID="{6BA12753-AB0C-4A63-AD9C-EFCEC2F1BA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0A4C8-FC6F-4B8C-9F34-89916C36E972}" type="pres">
      <dgm:prSet presAssocID="{6BA12753-AB0C-4A63-AD9C-EFCEC2F1BAC4}" presName="level2hierChild" presStyleCnt="0"/>
      <dgm:spPr/>
    </dgm:pt>
    <dgm:pt modelId="{F853DD8F-7C90-4E18-B43A-D4D0D39A7699}" type="pres">
      <dgm:prSet presAssocID="{BBC96BD3-7AD5-419F-A16C-95AE6309631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AA123E9-1537-4C68-B1EB-568278B8E077}" type="pres">
      <dgm:prSet presAssocID="{BBC96BD3-7AD5-419F-A16C-95AE6309631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83538B4-8B8E-4F32-BDE1-1A1329A505BD}" type="pres">
      <dgm:prSet presAssocID="{975387FA-6D55-410E-A80F-F7A7967501FA}" presName="root2" presStyleCnt="0"/>
      <dgm:spPr/>
    </dgm:pt>
    <dgm:pt modelId="{283D0AEA-2AA4-4155-A4F7-E8687355CA5D}" type="pres">
      <dgm:prSet presAssocID="{975387FA-6D55-410E-A80F-F7A7967501FA}" presName="LevelTwoTextNode" presStyleLbl="node2" presStyleIdx="0" presStyleCnt="2" custScaleX="148929" custScaleY="1776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D360C-F085-4364-B85A-BAAE1312FAD7}" type="pres">
      <dgm:prSet presAssocID="{975387FA-6D55-410E-A80F-F7A7967501FA}" presName="level3hierChild" presStyleCnt="0"/>
      <dgm:spPr/>
    </dgm:pt>
    <dgm:pt modelId="{420CC39D-13E2-4524-B007-B3DC3A5EC4B7}" type="pres">
      <dgm:prSet presAssocID="{088F12D7-866B-4976-8223-8F83BA72A57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D68EF09-EB46-43B7-B5AB-A38F929B9544}" type="pres">
      <dgm:prSet presAssocID="{088F12D7-866B-4976-8223-8F83BA72A57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D2A9311-DFE3-404D-A4F3-C7CCB8B689D9}" type="pres">
      <dgm:prSet presAssocID="{0A6918A2-9A4E-4B31-B1F3-FE9E052BE102}" presName="root2" presStyleCnt="0"/>
      <dgm:spPr/>
    </dgm:pt>
    <dgm:pt modelId="{BBDBE6E5-AAA8-4AA0-AB59-2359DFC0B3E1}" type="pres">
      <dgm:prSet presAssocID="{0A6918A2-9A4E-4B31-B1F3-FE9E052BE102}" presName="LevelTwoTextNode" presStyleLbl="node2" presStyleIdx="1" presStyleCnt="2" custScaleX="148929" custScaleY="1776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CE874A-DE85-45DC-8563-EF79E457EEF1}" type="pres">
      <dgm:prSet presAssocID="{0A6918A2-9A4E-4B31-B1F3-FE9E052BE102}" presName="level3hierChild" presStyleCnt="0"/>
      <dgm:spPr/>
    </dgm:pt>
  </dgm:ptLst>
  <dgm:cxnLst>
    <dgm:cxn modelId="{2845366C-3010-46B5-A296-31617E4EDD84}" type="presOf" srcId="{BBC96BD3-7AD5-419F-A16C-95AE6309631F}" destId="{AAA123E9-1537-4C68-B1EB-568278B8E077}" srcOrd="1" destOrd="0" presId="urn:microsoft.com/office/officeart/2008/layout/HorizontalMultiLevelHierarchy"/>
    <dgm:cxn modelId="{F8B51BED-2CD5-436E-B521-C0C17CECF888}" type="presOf" srcId="{975387FA-6D55-410E-A80F-F7A7967501FA}" destId="{283D0AEA-2AA4-4155-A4F7-E8687355CA5D}" srcOrd="0" destOrd="0" presId="urn:microsoft.com/office/officeart/2008/layout/HorizontalMultiLevelHierarchy"/>
    <dgm:cxn modelId="{D86FFF0B-E156-49A7-B4EB-1FB8C154F785}" type="presOf" srcId="{BBC96BD3-7AD5-419F-A16C-95AE6309631F}" destId="{F853DD8F-7C90-4E18-B43A-D4D0D39A7699}" srcOrd="0" destOrd="0" presId="urn:microsoft.com/office/officeart/2008/layout/HorizontalMultiLevelHierarchy"/>
    <dgm:cxn modelId="{71D054E0-7D1F-4740-A96B-022BCAF293F2}" type="presOf" srcId="{6BA12753-AB0C-4A63-AD9C-EFCEC2F1BAC4}" destId="{5EB6AE97-1228-4D3C-ACB4-EBBD5262F9E9}" srcOrd="0" destOrd="0" presId="urn:microsoft.com/office/officeart/2008/layout/HorizontalMultiLevelHierarchy"/>
    <dgm:cxn modelId="{5B33B4DA-B9A7-4BF1-BC12-9E78BB20770E}" srcId="{7E71385B-081E-4791-BD45-F12BCD1339BC}" destId="{6BA12753-AB0C-4A63-AD9C-EFCEC2F1BAC4}" srcOrd="0" destOrd="0" parTransId="{15D175FB-EFF0-4D78-9F30-BA2ED363DDFF}" sibTransId="{76B4E3BF-4B8C-4317-94C6-FFC93C06225C}"/>
    <dgm:cxn modelId="{57C53DC8-CE6E-4B52-BF99-44875FA8C6BD}" srcId="{6BA12753-AB0C-4A63-AD9C-EFCEC2F1BAC4}" destId="{0A6918A2-9A4E-4B31-B1F3-FE9E052BE102}" srcOrd="1" destOrd="0" parTransId="{088F12D7-866B-4976-8223-8F83BA72A575}" sibTransId="{FAE24BC7-320E-4266-85D2-A666B9F46E3C}"/>
    <dgm:cxn modelId="{91346BD2-87AD-4B2D-8DAD-1C09517DBA7D}" type="presOf" srcId="{088F12D7-866B-4976-8223-8F83BA72A575}" destId="{420CC39D-13E2-4524-B007-B3DC3A5EC4B7}" srcOrd="0" destOrd="0" presId="urn:microsoft.com/office/officeart/2008/layout/HorizontalMultiLevelHierarchy"/>
    <dgm:cxn modelId="{DBCCB8F3-0FEC-4574-8CBB-7F69AD70BDA6}" type="presOf" srcId="{088F12D7-866B-4976-8223-8F83BA72A575}" destId="{1D68EF09-EB46-43B7-B5AB-A38F929B9544}" srcOrd="1" destOrd="0" presId="urn:microsoft.com/office/officeart/2008/layout/HorizontalMultiLevelHierarchy"/>
    <dgm:cxn modelId="{7CDAC950-E2EF-42B9-A072-3B373F58B19A}" srcId="{6BA12753-AB0C-4A63-AD9C-EFCEC2F1BAC4}" destId="{975387FA-6D55-410E-A80F-F7A7967501FA}" srcOrd="0" destOrd="0" parTransId="{BBC96BD3-7AD5-419F-A16C-95AE6309631F}" sibTransId="{4FB70A51-7D87-4C15-9EF5-09392AF03277}"/>
    <dgm:cxn modelId="{F62238DD-1AE3-4AA6-A14E-73CE9C46DCB5}" type="presOf" srcId="{7E71385B-081E-4791-BD45-F12BCD1339BC}" destId="{54215CAC-9594-40AB-83C5-4B6325F9879F}" srcOrd="0" destOrd="0" presId="urn:microsoft.com/office/officeart/2008/layout/HorizontalMultiLevelHierarchy"/>
    <dgm:cxn modelId="{BA8B8797-EFB4-49EB-A9B8-E9A4FC155EBE}" type="presOf" srcId="{0A6918A2-9A4E-4B31-B1F3-FE9E052BE102}" destId="{BBDBE6E5-AAA8-4AA0-AB59-2359DFC0B3E1}" srcOrd="0" destOrd="0" presId="urn:microsoft.com/office/officeart/2008/layout/HorizontalMultiLevelHierarchy"/>
    <dgm:cxn modelId="{C7D62AE7-F5F6-4DF0-981F-48B8B132116A}" type="presParOf" srcId="{54215CAC-9594-40AB-83C5-4B6325F9879F}" destId="{C2CCF8C1-A28C-4ED0-80F8-7641496F2063}" srcOrd="0" destOrd="0" presId="urn:microsoft.com/office/officeart/2008/layout/HorizontalMultiLevelHierarchy"/>
    <dgm:cxn modelId="{D50433A2-6D39-4E8D-A506-0B0DE494B11A}" type="presParOf" srcId="{C2CCF8C1-A28C-4ED0-80F8-7641496F2063}" destId="{5EB6AE97-1228-4D3C-ACB4-EBBD5262F9E9}" srcOrd="0" destOrd="0" presId="urn:microsoft.com/office/officeart/2008/layout/HorizontalMultiLevelHierarchy"/>
    <dgm:cxn modelId="{1D2D3E72-16C8-4977-868B-06543BEDEE93}" type="presParOf" srcId="{C2CCF8C1-A28C-4ED0-80F8-7641496F2063}" destId="{B6A0A4C8-FC6F-4B8C-9F34-89916C36E972}" srcOrd="1" destOrd="0" presId="urn:microsoft.com/office/officeart/2008/layout/HorizontalMultiLevelHierarchy"/>
    <dgm:cxn modelId="{9A4ABEFA-6413-41ED-9687-779D735AD264}" type="presParOf" srcId="{B6A0A4C8-FC6F-4B8C-9F34-89916C36E972}" destId="{F853DD8F-7C90-4E18-B43A-D4D0D39A7699}" srcOrd="0" destOrd="0" presId="urn:microsoft.com/office/officeart/2008/layout/HorizontalMultiLevelHierarchy"/>
    <dgm:cxn modelId="{DDFC1A19-A6BB-4EF2-AF2A-1AD62CB76B78}" type="presParOf" srcId="{F853DD8F-7C90-4E18-B43A-D4D0D39A7699}" destId="{AAA123E9-1537-4C68-B1EB-568278B8E077}" srcOrd="0" destOrd="0" presId="urn:microsoft.com/office/officeart/2008/layout/HorizontalMultiLevelHierarchy"/>
    <dgm:cxn modelId="{CFE83A74-BD77-45F0-B510-D97E5107217A}" type="presParOf" srcId="{B6A0A4C8-FC6F-4B8C-9F34-89916C36E972}" destId="{F83538B4-8B8E-4F32-BDE1-1A1329A505BD}" srcOrd="1" destOrd="0" presId="urn:microsoft.com/office/officeart/2008/layout/HorizontalMultiLevelHierarchy"/>
    <dgm:cxn modelId="{A63FC450-476D-4BC1-9055-1F546EE66F99}" type="presParOf" srcId="{F83538B4-8B8E-4F32-BDE1-1A1329A505BD}" destId="{283D0AEA-2AA4-4155-A4F7-E8687355CA5D}" srcOrd="0" destOrd="0" presId="urn:microsoft.com/office/officeart/2008/layout/HorizontalMultiLevelHierarchy"/>
    <dgm:cxn modelId="{A6C0C161-15DB-47E7-A9A8-536465367064}" type="presParOf" srcId="{F83538B4-8B8E-4F32-BDE1-1A1329A505BD}" destId="{D58D360C-F085-4364-B85A-BAAE1312FAD7}" srcOrd="1" destOrd="0" presId="urn:microsoft.com/office/officeart/2008/layout/HorizontalMultiLevelHierarchy"/>
    <dgm:cxn modelId="{4FCFD57B-FCC5-42A6-AECE-6869B0F3EB5F}" type="presParOf" srcId="{B6A0A4C8-FC6F-4B8C-9F34-89916C36E972}" destId="{420CC39D-13E2-4524-B007-B3DC3A5EC4B7}" srcOrd="2" destOrd="0" presId="urn:microsoft.com/office/officeart/2008/layout/HorizontalMultiLevelHierarchy"/>
    <dgm:cxn modelId="{51B740FD-C037-4096-8892-7A3A9B162DBB}" type="presParOf" srcId="{420CC39D-13E2-4524-B007-B3DC3A5EC4B7}" destId="{1D68EF09-EB46-43B7-B5AB-A38F929B9544}" srcOrd="0" destOrd="0" presId="urn:microsoft.com/office/officeart/2008/layout/HorizontalMultiLevelHierarchy"/>
    <dgm:cxn modelId="{51396320-B19E-47D6-83CF-1CBCAD693272}" type="presParOf" srcId="{B6A0A4C8-FC6F-4B8C-9F34-89916C36E972}" destId="{BD2A9311-DFE3-404D-A4F3-C7CCB8B689D9}" srcOrd="3" destOrd="0" presId="urn:microsoft.com/office/officeart/2008/layout/HorizontalMultiLevelHierarchy"/>
    <dgm:cxn modelId="{7387A883-346C-42F8-94EA-E1B5562882E8}" type="presParOf" srcId="{BD2A9311-DFE3-404D-A4F3-C7CCB8B689D9}" destId="{BBDBE6E5-AAA8-4AA0-AB59-2359DFC0B3E1}" srcOrd="0" destOrd="0" presId="urn:microsoft.com/office/officeart/2008/layout/HorizontalMultiLevelHierarchy"/>
    <dgm:cxn modelId="{74B315C3-C695-41FD-8290-2D18CC02733C}" type="presParOf" srcId="{BD2A9311-DFE3-404D-A4F3-C7CCB8B689D9}" destId="{47CE874A-DE85-45DC-8563-EF79E457EE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71385B-081E-4791-BD45-F12BCD1339B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BA12753-AB0C-4A63-AD9C-EFCEC2F1BAC4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Data Gaps</a:t>
          </a:r>
        </a:p>
      </dgm:t>
    </dgm:pt>
    <dgm:pt modelId="{15D175FB-EFF0-4D78-9F30-BA2ED363DDFF}" type="parTrans" cxnId="{5B33B4DA-B9A7-4BF1-BC12-9E78BB20770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6B4E3BF-4B8C-4317-94C6-FFC93C06225C}" type="sibTrans" cxnId="{5B33B4DA-B9A7-4BF1-BC12-9E78BB20770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75387FA-6D55-410E-A80F-F7A7967501FA}">
      <dgm:prSet phldrT="[Text]" custT="1"/>
      <dgm:spPr/>
      <dgm:t>
        <a:bodyPr/>
        <a:lstStyle/>
        <a:p>
          <a:pPr algn="ctr"/>
          <a:r>
            <a:rPr lang="en-US" sz="2500" dirty="0">
              <a:latin typeface="Gill Sans MT" panose="020B0502020104020203" pitchFamily="34" charset="0"/>
            </a:rPr>
            <a:t>Methodology to consolidate drug             control budgets</a:t>
          </a:r>
        </a:p>
      </dgm:t>
    </dgm:pt>
    <dgm:pt modelId="{4FB70A51-7D87-4C15-9EF5-09392AF03277}" type="sibTrans" cxnId="{7CDAC950-E2EF-42B9-A072-3B373F58B19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BC96BD3-7AD5-419F-A16C-95AE6309631F}" type="parTrans" cxnId="{7CDAC950-E2EF-42B9-A072-3B373F58B19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B247983-37AF-4A9D-AB88-E2F70671F204}">
      <dgm:prSet phldrT="[Text]" custT="1"/>
      <dgm:spPr/>
      <dgm:t>
        <a:bodyPr/>
        <a:lstStyle/>
        <a:p>
          <a:pPr algn="ctr"/>
          <a:r>
            <a:rPr lang="en-US" sz="2500" dirty="0">
              <a:latin typeface="Gill Sans MT" panose="020B0502020104020203" pitchFamily="34" charset="0"/>
            </a:rPr>
            <a:t>Persons stopped and cautioned under 7g legislation </a:t>
          </a:r>
        </a:p>
      </dgm:t>
    </dgm:pt>
    <dgm:pt modelId="{59F9D852-084C-49B3-A408-A2362943EA7B}" type="parTrans" cxnId="{6708BDA1-AD39-41F0-AEBA-7FD66D871C38}">
      <dgm:prSet/>
      <dgm:spPr/>
      <dgm:t>
        <a:bodyPr/>
        <a:lstStyle/>
        <a:p>
          <a:endParaRPr lang="en-US"/>
        </a:p>
      </dgm:t>
    </dgm:pt>
    <dgm:pt modelId="{7826D260-CC42-4F1C-8380-CB610FAF532B}" type="sibTrans" cxnId="{6708BDA1-AD39-41F0-AEBA-7FD66D871C38}">
      <dgm:prSet/>
      <dgm:spPr/>
      <dgm:t>
        <a:bodyPr/>
        <a:lstStyle/>
        <a:p>
          <a:endParaRPr lang="en-US"/>
        </a:p>
      </dgm:t>
    </dgm:pt>
    <dgm:pt modelId="{54215CAC-9594-40AB-83C5-4B6325F9879F}" type="pres">
      <dgm:prSet presAssocID="{7E71385B-081E-4791-BD45-F12BCD1339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CF8C1-A28C-4ED0-80F8-7641496F2063}" type="pres">
      <dgm:prSet presAssocID="{6BA12753-AB0C-4A63-AD9C-EFCEC2F1BAC4}" presName="root1" presStyleCnt="0"/>
      <dgm:spPr/>
    </dgm:pt>
    <dgm:pt modelId="{5EB6AE97-1228-4D3C-ACB4-EBBD5262F9E9}" type="pres">
      <dgm:prSet presAssocID="{6BA12753-AB0C-4A63-AD9C-EFCEC2F1BA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0A4C8-FC6F-4B8C-9F34-89916C36E972}" type="pres">
      <dgm:prSet presAssocID="{6BA12753-AB0C-4A63-AD9C-EFCEC2F1BAC4}" presName="level2hierChild" presStyleCnt="0"/>
      <dgm:spPr/>
    </dgm:pt>
    <dgm:pt modelId="{F853DD8F-7C90-4E18-B43A-D4D0D39A7699}" type="pres">
      <dgm:prSet presAssocID="{BBC96BD3-7AD5-419F-A16C-95AE6309631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AA123E9-1537-4C68-B1EB-568278B8E077}" type="pres">
      <dgm:prSet presAssocID="{BBC96BD3-7AD5-419F-A16C-95AE6309631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83538B4-8B8E-4F32-BDE1-1A1329A505BD}" type="pres">
      <dgm:prSet presAssocID="{975387FA-6D55-410E-A80F-F7A7967501FA}" presName="root2" presStyleCnt="0"/>
      <dgm:spPr/>
    </dgm:pt>
    <dgm:pt modelId="{283D0AEA-2AA4-4155-A4F7-E8687355CA5D}" type="pres">
      <dgm:prSet presAssocID="{975387FA-6D55-410E-A80F-F7A7967501FA}" presName="LevelTwoTextNode" presStyleLbl="node2" presStyleIdx="0" presStyleCnt="2" custScaleX="184878" custScaleY="1776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D360C-F085-4364-B85A-BAAE1312FAD7}" type="pres">
      <dgm:prSet presAssocID="{975387FA-6D55-410E-A80F-F7A7967501FA}" presName="level3hierChild" presStyleCnt="0"/>
      <dgm:spPr/>
    </dgm:pt>
    <dgm:pt modelId="{9EDA9234-8CE0-4A3B-AF17-138DBB412B0C}" type="pres">
      <dgm:prSet presAssocID="{59F9D852-084C-49B3-A408-A2362943EA7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00B976A-9332-4E89-BD6D-39228CEBC728}" type="pres">
      <dgm:prSet presAssocID="{59F9D852-084C-49B3-A408-A2362943EA7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98BBDED-F8CA-4468-90E6-69325EB2BFBA}" type="pres">
      <dgm:prSet presAssocID="{6B247983-37AF-4A9D-AB88-E2F70671F204}" presName="root2" presStyleCnt="0"/>
      <dgm:spPr/>
    </dgm:pt>
    <dgm:pt modelId="{F1655FA8-1A31-41D9-B253-5FFFE7411738}" type="pres">
      <dgm:prSet presAssocID="{6B247983-37AF-4A9D-AB88-E2F70671F204}" presName="LevelTwoTextNode" presStyleLbl="node2" presStyleIdx="1" presStyleCnt="2" custScaleX="185635" custScaleY="2306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17C18-47B0-47BF-97FD-DCDA2CECE982}" type="pres">
      <dgm:prSet presAssocID="{6B247983-37AF-4A9D-AB88-E2F70671F204}" presName="level3hierChild" presStyleCnt="0"/>
      <dgm:spPr/>
    </dgm:pt>
  </dgm:ptLst>
  <dgm:cxnLst>
    <dgm:cxn modelId="{ED9323B6-F83A-4139-BFE4-188AB7437A16}" type="presOf" srcId="{6B247983-37AF-4A9D-AB88-E2F70671F204}" destId="{F1655FA8-1A31-41D9-B253-5FFFE7411738}" srcOrd="0" destOrd="0" presId="urn:microsoft.com/office/officeart/2008/layout/HorizontalMultiLevelHierarchy"/>
    <dgm:cxn modelId="{C5BFF2ED-92E1-4F11-A65A-75D1A84A4568}" type="presOf" srcId="{59F9D852-084C-49B3-A408-A2362943EA7B}" destId="{B00B976A-9332-4E89-BD6D-39228CEBC728}" srcOrd="1" destOrd="0" presId="urn:microsoft.com/office/officeart/2008/layout/HorizontalMultiLevelHierarchy"/>
    <dgm:cxn modelId="{5B33B4DA-B9A7-4BF1-BC12-9E78BB20770E}" srcId="{7E71385B-081E-4791-BD45-F12BCD1339BC}" destId="{6BA12753-AB0C-4A63-AD9C-EFCEC2F1BAC4}" srcOrd="0" destOrd="0" parTransId="{15D175FB-EFF0-4D78-9F30-BA2ED363DDFF}" sibTransId="{76B4E3BF-4B8C-4317-94C6-FFC93C06225C}"/>
    <dgm:cxn modelId="{D86FFF0B-E156-49A7-B4EB-1FB8C154F785}" type="presOf" srcId="{BBC96BD3-7AD5-419F-A16C-95AE6309631F}" destId="{F853DD8F-7C90-4E18-B43A-D4D0D39A7699}" srcOrd="0" destOrd="0" presId="urn:microsoft.com/office/officeart/2008/layout/HorizontalMultiLevelHierarchy"/>
    <dgm:cxn modelId="{6708BDA1-AD39-41F0-AEBA-7FD66D871C38}" srcId="{6BA12753-AB0C-4A63-AD9C-EFCEC2F1BAC4}" destId="{6B247983-37AF-4A9D-AB88-E2F70671F204}" srcOrd="1" destOrd="0" parTransId="{59F9D852-084C-49B3-A408-A2362943EA7B}" sibTransId="{7826D260-CC42-4F1C-8380-CB610FAF532B}"/>
    <dgm:cxn modelId="{71D054E0-7D1F-4740-A96B-022BCAF293F2}" type="presOf" srcId="{6BA12753-AB0C-4A63-AD9C-EFCEC2F1BAC4}" destId="{5EB6AE97-1228-4D3C-ACB4-EBBD5262F9E9}" srcOrd="0" destOrd="0" presId="urn:microsoft.com/office/officeart/2008/layout/HorizontalMultiLevelHierarchy"/>
    <dgm:cxn modelId="{7CDAC950-E2EF-42B9-A072-3B373F58B19A}" srcId="{6BA12753-AB0C-4A63-AD9C-EFCEC2F1BAC4}" destId="{975387FA-6D55-410E-A80F-F7A7967501FA}" srcOrd="0" destOrd="0" parTransId="{BBC96BD3-7AD5-419F-A16C-95AE6309631F}" sibTransId="{4FB70A51-7D87-4C15-9EF5-09392AF03277}"/>
    <dgm:cxn modelId="{D7CCB02B-FF17-4ED1-8907-5871C5729E1A}" type="presOf" srcId="{59F9D852-084C-49B3-A408-A2362943EA7B}" destId="{9EDA9234-8CE0-4A3B-AF17-138DBB412B0C}" srcOrd="0" destOrd="0" presId="urn:microsoft.com/office/officeart/2008/layout/HorizontalMultiLevelHierarchy"/>
    <dgm:cxn modelId="{F62238DD-1AE3-4AA6-A14E-73CE9C46DCB5}" type="presOf" srcId="{7E71385B-081E-4791-BD45-F12BCD1339BC}" destId="{54215CAC-9594-40AB-83C5-4B6325F9879F}" srcOrd="0" destOrd="0" presId="urn:microsoft.com/office/officeart/2008/layout/HorizontalMultiLevelHierarchy"/>
    <dgm:cxn modelId="{F8B51BED-2CD5-436E-B521-C0C17CECF888}" type="presOf" srcId="{975387FA-6D55-410E-A80F-F7A7967501FA}" destId="{283D0AEA-2AA4-4155-A4F7-E8687355CA5D}" srcOrd="0" destOrd="0" presId="urn:microsoft.com/office/officeart/2008/layout/HorizontalMultiLevelHierarchy"/>
    <dgm:cxn modelId="{2845366C-3010-46B5-A296-31617E4EDD84}" type="presOf" srcId="{BBC96BD3-7AD5-419F-A16C-95AE6309631F}" destId="{AAA123E9-1537-4C68-B1EB-568278B8E077}" srcOrd="1" destOrd="0" presId="urn:microsoft.com/office/officeart/2008/layout/HorizontalMultiLevelHierarchy"/>
    <dgm:cxn modelId="{C7D62AE7-F5F6-4DF0-981F-48B8B132116A}" type="presParOf" srcId="{54215CAC-9594-40AB-83C5-4B6325F9879F}" destId="{C2CCF8C1-A28C-4ED0-80F8-7641496F2063}" srcOrd="0" destOrd="0" presId="urn:microsoft.com/office/officeart/2008/layout/HorizontalMultiLevelHierarchy"/>
    <dgm:cxn modelId="{D50433A2-6D39-4E8D-A506-0B0DE494B11A}" type="presParOf" srcId="{C2CCF8C1-A28C-4ED0-80F8-7641496F2063}" destId="{5EB6AE97-1228-4D3C-ACB4-EBBD5262F9E9}" srcOrd="0" destOrd="0" presId="urn:microsoft.com/office/officeart/2008/layout/HorizontalMultiLevelHierarchy"/>
    <dgm:cxn modelId="{1D2D3E72-16C8-4977-868B-06543BEDEE93}" type="presParOf" srcId="{C2CCF8C1-A28C-4ED0-80F8-7641496F2063}" destId="{B6A0A4C8-FC6F-4B8C-9F34-89916C36E972}" srcOrd="1" destOrd="0" presId="urn:microsoft.com/office/officeart/2008/layout/HorizontalMultiLevelHierarchy"/>
    <dgm:cxn modelId="{9A4ABEFA-6413-41ED-9687-779D735AD264}" type="presParOf" srcId="{B6A0A4C8-FC6F-4B8C-9F34-89916C36E972}" destId="{F853DD8F-7C90-4E18-B43A-D4D0D39A7699}" srcOrd="0" destOrd="0" presId="urn:microsoft.com/office/officeart/2008/layout/HorizontalMultiLevelHierarchy"/>
    <dgm:cxn modelId="{DDFC1A19-A6BB-4EF2-AF2A-1AD62CB76B78}" type="presParOf" srcId="{F853DD8F-7C90-4E18-B43A-D4D0D39A7699}" destId="{AAA123E9-1537-4C68-B1EB-568278B8E077}" srcOrd="0" destOrd="0" presId="urn:microsoft.com/office/officeart/2008/layout/HorizontalMultiLevelHierarchy"/>
    <dgm:cxn modelId="{CFE83A74-BD77-45F0-B510-D97E5107217A}" type="presParOf" srcId="{B6A0A4C8-FC6F-4B8C-9F34-89916C36E972}" destId="{F83538B4-8B8E-4F32-BDE1-1A1329A505BD}" srcOrd="1" destOrd="0" presId="urn:microsoft.com/office/officeart/2008/layout/HorizontalMultiLevelHierarchy"/>
    <dgm:cxn modelId="{A63FC450-476D-4BC1-9055-1F546EE66F99}" type="presParOf" srcId="{F83538B4-8B8E-4F32-BDE1-1A1329A505BD}" destId="{283D0AEA-2AA4-4155-A4F7-E8687355CA5D}" srcOrd="0" destOrd="0" presId="urn:microsoft.com/office/officeart/2008/layout/HorizontalMultiLevelHierarchy"/>
    <dgm:cxn modelId="{A6C0C161-15DB-47E7-A9A8-536465367064}" type="presParOf" srcId="{F83538B4-8B8E-4F32-BDE1-1A1329A505BD}" destId="{D58D360C-F085-4364-B85A-BAAE1312FAD7}" srcOrd="1" destOrd="0" presId="urn:microsoft.com/office/officeart/2008/layout/HorizontalMultiLevelHierarchy"/>
    <dgm:cxn modelId="{90AC894F-3D0E-4515-87C5-C4A65B53270A}" type="presParOf" srcId="{B6A0A4C8-FC6F-4B8C-9F34-89916C36E972}" destId="{9EDA9234-8CE0-4A3B-AF17-138DBB412B0C}" srcOrd="2" destOrd="0" presId="urn:microsoft.com/office/officeart/2008/layout/HorizontalMultiLevelHierarchy"/>
    <dgm:cxn modelId="{87CD7C1D-5F23-4D54-823B-6B7F8C1B36D3}" type="presParOf" srcId="{9EDA9234-8CE0-4A3B-AF17-138DBB412B0C}" destId="{B00B976A-9332-4E89-BD6D-39228CEBC728}" srcOrd="0" destOrd="0" presId="urn:microsoft.com/office/officeart/2008/layout/HorizontalMultiLevelHierarchy"/>
    <dgm:cxn modelId="{BD48C805-6386-4FF6-9E14-8901962AF4A6}" type="presParOf" srcId="{B6A0A4C8-FC6F-4B8C-9F34-89916C36E972}" destId="{998BBDED-F8CA-4468-90E6-69325EB2BFBA}" srcOrd="3" destOrd="0" presId="urn:microsoft.com/office/officeart/2008/layout/HorizontalMultiLevelHierarchy"/>
    <dgm:cxn modelId="{0847452F-11BD-481D-BA6C-656C4D1A30FD}" type="presParOf" srcId="{998BBDED-F8CA-4468-90E6-69325EB2BFBA}" destId="{F1655FA8-1A31-41D9-B253-5FFFE7411738}" srcOrd="0" destOrd="0" presId="urn:microsoft.com/office/officeart/2008/layout/HorizontalMultiLevelHierarchy"/>
    <dgm:cxn modelId="{92385DDD-D7BE-4F8F-9AB5-5234E2E9A805}" type="presParOf" srcId="{998BBDED-F8CA-4468-90E6-69325EB2BFBA}" destId="{1AE17C18-47B0-47BF-97FD-DCDA2CECE9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71385B-081E-4791-BD45-F12BCD1339B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BA12753-AB0C-4A63-AD9C-EFCEC2F1BAC4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Research</a:t>
          </a:r>
        </a:p>
      </dgm:t>
    </dgm:pt>
    <dgm:pt modelId="{15D175FB-EFF0-4D78-9F30-BA2ED363DDFF}" type="parTrans" cxnId="{5B33B4DA-B9A7-4BF1-BC12-9E78BB20770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6B4E3BF-4B8C-4317-94C6-FFC93C06225C}" type="sibTrans" cxnId="{5B33B4DA-B9A7-4BF1-BC12-9E78BB20770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75387FA-6D55-410E-A80F-F7A7967501FA}">
      <dgm:prSet phldrT="[Text]"/>
      <dgm:spPr/>
      <dgm:t>
        <a:bodyPr/>
        <a:lstStyle/>
        <a:p>
          <a:pPr algn="ctr"/>
          <a:r>
            <a:rPr lang="en-US" dirty="0">
              <a:latin typeface="Gill Sans MT" panose="020B0502020104020203" pitchFamily="34" charset="0"/>
            </a:rPr>
            <a:t>Drugs &amp; alcohol- related accidents collaboration</a:t>
          </a:r>
        </a:p>
      </dgm:t>
    </dgm:pt>
    <dgm:pt modelId="{BBC96BD3-7AD5-419F-A16C-95AE6309631F}" type="parTrans" cxnId="{7CDAC950-E2EF-42B9-A072-3B373F58B19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FB70A51-7D87-4C15-9EF5-09392AF03277}" type="sibTrans" cxnId="{7CDAC950-E2EF-42B9-A072-3B373F58B19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4215CAC-9594-40AB-83C5-4B6325F9879F}" type="pres">
      <dgm:prSet presAssocID="{7E71385B-081E-4791-BD45-F12BCD1339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CF8C1-A28C-4ED0-80F8-7641496F2063}" type="pres">
      <dgm:prSet presAssocID="{6BA12753-AB0C-4A63-AD9C-EFCEC2F1BAC4}" presName="root1" presStyleCnt="0"/>
      <dgm:spPr/>
    </dgm:pt>
    <dgm:pt modelId="{5EB6AE97-1228-4D3C-ACB4-EBBD5262F9E9}" type="pres">
      <dgm:prSet presAssocID="{6BA12753-AB0C-4A63-AD9C-EFCEC2F1BA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0A4C8-FC6F-4B8C-9F34-89916C36E972}" type="pres">
      <dgm:prSet presAssocID="{6BA12753-AB0C-4A63-AD9C-EFCEC2F1BAC4}" presName="level2hierChild" presStyleCnt="0"/>
      <dgm:spPr/>
    </dgm:pt>
    <dgm:pt modelId="{F853DD8F-7C90-4E18-B43A-D4D0D39A7699}" type="pres">
      <dgm:prSet presAssocID="{BBC96BD3-7AD5-419F-A16C-95AE6309631F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AAA123E9-1537-4C68-B1EB-568278B8E077}" type="pres">
      <dgm:prSet presAssocID="{BBC96BD3-7AD5-419F-A16C-95AE6309631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83538B4-8B8E-4F32-BDE1-1A1329A505BD}" type="pres">
      <dgm:prSet presAssocID="{975387FA-6D55-410E-A80F-F7A7967501FA}" presName="root2" presStyleCnt="0"/>
      <dgm:spPr/>
    </dgm:pt>
    <dgm:pt modelId="{283D0AEA-2AA4-4155-A4F7-E8687355CA5D}" type="pres">
      <dgm:prSet presAssocID="{975387FA-6D55-410E-A80F-F7A7967501FA}" presName="LevelTwoTextNode" presStyleLbl="node2" presStyleIdx="0" presStyleCnt="1" custScaleX="148929" custScaleY="1776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D360C-F085-4364-B85A-BAAE1312FAD7}" type="pres">
      <dgm:prSet presAssocID="{975387FA-6D55-410E-A80F-F7A7967501FA}" presName="level3hierChild" presStyleCnt="0"/>
      <dgm:spPr/>
    </dgm:pt>
  </dgm:ptLst>
  <dgm:cxnLst>
    <dgm:cxn modelId="{5B33B4DA-B9A7-4BF1-BC12-9E78BB20770E}" srcId="{7E71385B-081E-4791-BD45-F12BCD1339BC}" destId="{6BA12753-AB0C-4A63-AD9C-EFCEC2F1BAC4}" srcOrd="0" destOrd="0" parTransId="{15D175FB-EFF0-4D78-9F30-BA2ED363DDFF}" sibTransId="{76B4E3BF-4B8C-4317-94C6-FFC93C06225C}"/>
    <dgm:cxn modelId="{D86FFF0B-E156-49A7-B4EB-1FB8C154F785}" type="presOf" srcId="{BBC96BD3-7AD5-419F-A16C-95AE6309631F}" destId="{F853DD8F-7C90-4E18-B43A-D4D0D39A7699}" srcOrd="0" destOrd="0" presId="urn:microsoft.com/office/officeart/2008/layout/HorizontalMultiLevelHierarchy"/>
    <dgm:cxn modelId="{71D054E0-7D1F-4740-A96B-022BCAF293F2}" type="presOf" srcId="{6BA12753-AB0C-4A63-AD9C-EFCEC2F1BAC4}" destId="{5EB6AE97-1228-4D3C-ACB4-EBBD5262F9E9}" srcOrd="0" destOrd="0" presId="urn:microsoft.com/office/officeart/2008/layout/HorizontalMultiLevelHierarchy"/>
    <dgm:cxn modelId="{7CDAC950-E2EF-42B9-A072-3B373F58B19A}" srcId="{6BA12753-AB0C-4A63-AD9C-EFCEC2F1BAC4}" destId="{975387FA-6D55-410E-A80F-F7A7967501FA}" srcOrd="0" destOrd="0" parTransId="{BBC96BD3-7AD5-419F-A16C-95AE6309631F}" sibTransId="{4FB70A51-7D87-4C15-9EF5-09392AF03277}"/>
    <dgm:cxn modelId="{F62238DD-1AE3-4AA6-A14E-73CE9C46DCB5}" type="presOf" srcId="{7E71385B-081E-4791-BD45-F12BCD1339BC}" destId="{54215CAC-9594-40AB-83C5-4B6325F9879F}" srcOrd="0" destOrd="0" presId="urn:microsoft.com/office/officeart/2008/layout/HorizontalMultiLevelHierarchy"/>
    <dgm:cxn modelId="{F8B51BED-2CD5-436E-B521-C0C17CECF888}" type="presOf" srcId="{975387FA-6D55-410E-A80F-F7A7967501FA}" destId="{283D0AEA-2AA4-4155-A4F7-E8687355CA5D}" srcOrd="0" destOrd="0" presId="urn:microsoft.com/office/officeart/2008/layout/HorizontalMultiLevelHierarchy"/>
    <dgm:cxn modelId="{2845366C-3010-46B5-A296-31617E4EDD84}" type="presOf" srcId="{BBC96BD3-7AD5-419F-A16C-95AE6309631F}" destId="{AAA123E9-1537-4C68-B1EB-568278B8E077}" srcOrd="1" destOrd="0" presId="urn:microsoft.com/office/officeart/2008/layout/HorizontalMultiLevelHierarchy"/>
    <dgm:cxn modelId="{C7D62AE7-F5F6-4DF0-981F-48B8B132116A}" type="presParOf" srcId="{54215CAC-9594-40AB-83C5-4B6325F9879F}" destId="{C2CCF8C1-A28C-4ED0-80F8-7641496F2063}" srcOrd="0" destOrd="0" presId="urn:microsoft.com/office/officeart/2008/layout/HorizontalMultiLevelHierarchy"/>
    <dgm:cxn modelId="{D50433A2-6D39-4E8D-A506-0B0DE494B11A}" type="presParOf" srcId="{C2CCF8C1-A28C-4ED0-80F8-7641496F2063}" destId="{5EB6AE97-1228-4D3C-ACB4-EBBD5262F9E9}" srcOrd="0" destOrd="0" presId="urn:microsoft.com/office/officeart/2008/layout/HorizontalMultiLevelHierarchy"/>
    <dgm:cxn modelId="{1D2D3E72-16C8-4977-868B-06543BEDEE93}" type="presParOf" srcId="{C2CCF8C1-A28C-4ED0-80F8-7641496F2063}" destId="{B6A0A4C8-FC6F-4B8C-9F34-89916C36E972}" srcOrd="1" destOrd="0" presId="urn:microsoft.com/office/officeart/2008/layout/HorizontalMultiLevelHierarchy"/>
    <dgm:cxn modelId="{9A4ABEFA-6413-41ED-9687-779D735AD264}" type="presParOf" srcId="{B6A0A4C8-FC6F-4B8C-9F34-89916C36E972}" destId="{F853DD8F-7C90-4E18-B43A-D4D0D39A7699}" srcOrd="0" destOrd="0" presId="urn:microsoft.com/office/officeart/2008/layout/HorizontalMultiLevelHierarchy"/>
    <dgm:cxn modelId="{DDFC1A19-A6BB-4EF2-AF2A-1AD62CB76B78}" type="presParOf" srcId="{F853DD8F-7C90-4E18-B43A-D4D0D39A7699}" destId="{AAA123E9-1537-4C68-B1EB-568278B8E077}" srcOrd="0" destOrd="0" presId="urn:microsoft.com/office/officeart/2008/layout/HorizontalMultiLevelHierarchy"/>
    <dgm:cxn modelId="{CFE83A74-BD77-45F0-B510-D97E5107217A}" type="presParOf" srcId="{B6A0A4C8-FC6F-4B8C-9F34-89916C36E972}" destId="{F83538B4-8B8E-4F32-BDE1-1A1329A505BD}" srcOrd="1" destOrd="0" presId="urn:microsoft.com/office/officeart/2008/layout/HorizontalMultiLevelHierarchy"/>
    <dgm:cxn modelId="{A63FC450-476D-4BC1-9055-1F546EE66F99}" type="presParOf" srcId="{F83538B4-8B8E-4F32-BDE1-1A1329A505BD}" destId="{283D0AEA-2AA4-4155-A4F7-E8687355CA5D}" srcOrd="0" destOrd="0" presId="urn:microsoft.com/office/officeart/2008/layout/HorizontalMultiLevelHierarchy"/>
    <dgm:cxn modelId="{A6C0C161-15DB-47E7-A9A8-536465367064}" type="presParOf" srcId="{F83538B4-8B8E-4F32-BDE1-1A1329A505BD}" destId="{D58D360C-F085-4364-B85A-BAAE1312FA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F38F4-2B83-4D9F-BBE7-4E69D0D1CAB6}">
      <dsp:nvSpPr>
        <dsp:cNvPr id="0" name=""/>
        <dsp:cNvSpPr/>
      </dsp:nvSpPr>
      <dsp:spPr>
        <a:xfrm>
          <a:off x="0" y="0"/>
          <a:ext cx="11044987" cy="4928769"/>
        </a:xfrm>
        <a:prstGeom prst="roundRect">
          <a:avLst>
            <a:gd name="adj" fmla="val 85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825272" numCol="1" spcCol="1270" anchor="t" anchorCtr="0">
          <a:noAutofit/>
        </a:bodyPr>
        <a:lstStyle/>
        <a:p>
          <a:pPr lvl="0" algn="just" defTabSz="10668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A group of people who represent either themselves or an agency                                   that aims to provide Bermuda with factual, objective, and comparable information concerning drugs and drug addiction, and their consequences.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Gill Sans MT" panose="020B0502020104020203" pitchFamily="34" charset="0"/>
          </a:endParaRPr>
        </a:p>
      </dsp:txBody>
      <dsp:txXfrm>
        <a:off x="122705" y="122705"/>
        <a:ext cx="10799577" cy="4683359"/>
      </dsp:txXfrm>
    </dsp:sp>
    <dsp:sp modelId="{8A4B4A41-337A-4E8D-AC0F-8CED7ADE9FFC}">
      <dsp:nvSpPr>
        <dsp:cNvPr id="0" name=""/>
        <dsp:cNvSpPr/>
      </dsp:nvSpPr>
      <dsp:spPr>
        <a:xfrm>
          <a:off x="269737" y="1232192"/>
          <a:ext cx="1669521" cy="345013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latin typeface="Gill Sans MT" panose="020B0502020104020203" pitchFamily="34" charset="0"/>
            </a:rPr>
            <a:t>MISSION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>
              <a:latin typeface="Gill Sans MT" pitchFamily="34" charset="0"/>
            </a:rPr>
            <a:t>The BerDIN is committed to providing the evidence that allows for discussions and decisions to be informed by sound, centrally available, local data, on a wide range of issues that increase understanding of the complex, dynamic, and evolving nature of the Island’s drug problem.</a:t>
          </a:r>
          <a:endParaRPr lang="en-US" sz="1200" b="1" kern="1200" dirty="0"/>
        </a:p>
      </dsp:txBody>
      <dsp:txXfrm>
        <a:off x="321081" y="1283536"/>
        <a:ext cx="1566833" cy="3347450"/>
      </dsp:txXfrm>
    </dsp:sp>
    <dsp:sp modelId="{80CEF4A1-7264-4902-B979-56D49B43BA6B}">
      <dsp:nvSpPr>
        <dsp:cNvPr id="0" name=""/>
        <dsp:cNvSpPr/>
      </dsp:nvSpPr>
      <dsp:spPr>
        <a:xfrm>
          <a:off x="2072467" y="1232192"/>
          <a:ext cx="8832925" cy="3450138"/>
        </a:xfrm>
        <a:prstGeom prst="roundRect">
          <a:avLst>
            <a:gd name="adj" fmla="val 105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2190838" numCol="1" spcCol="1270" anchor="t" anchorCtr="0">
          <a:noAutofit/>
        </a:bodyPr>
        <a:lstStyle/>
        <a:p>
          <a:pPr marL="0" lvl="0" indent="1828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latin typeface="Gill Sans MT" panose="020B0502020104020203" pitchFamily="34" charset="0"/>
            </a:rPr>
            <a:t>FACILITATED &amp; COORDINATED BY DNDC</a:t>
          </a:r>
        </a:p>
        <a:p>
          <a:pPr marL="0" lvl="0" indent="1828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Gill Sans MT" panose="020B0502020104020203" pitchFamily="34" charset="0"/>
            </a:rPr>
            <a:t> Collect,  collate,  monitor,  analyse, interpret,  produce,  and disseminate.</a:t>
          </a:r>
        </a:p>
        <a:p>
          <a:pPr marL="0" lvl="0" indent="1828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Gill Sans MT" panose="020B0502020104020203" pitchFamily="34" charset="0"/>
            </a:rPr>
            <a:t> Standardise drug literature dissemination mechanism and processes.</a:t>
          </a:r>
        </a:p>
        <a:p>
          <a:pPr marL="0" lvl="0" indent="1828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Gill Sans MT" panose="020B0502020104020203" pitchFamily="34" charset="0"/>
            </a:rPr>
            <a:t> Conduct primary drug-related research.</a:t>
          </a:r>
        </a:p>
        <a:p>
          <a:pPr marL="0" lvl="0" indent="1828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Gill Sans MT" panose="020B0502020104020203" pitchFamily="34" charset="0"/>
            </a:rPr>
            <a:t> Provide technical assistance and capacity building.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Gill Sans MT" panose="020B0502020104020203" pitchFamily="34" charset="0"/>
          </a:endParaRPr>
        </a:p>
      </dsp:txBody>
      <dsp:txXfrm>
        <a:off x="2178571" y="1338296"/>
        <a:ext cx="8620717" cy="3237930"/>
      </dsp:txXfrm>
    </dsp:sp>
    <dsp:sp modelId="{F278748E-DDD0-4023-9693-0D0887F102C2}">
      <dsp:nvSpPr>
        <dsp:cNvPr id="0" name=""/>
        <dsp:cNvSpPr/>
      </dsp:nvSpPr>
      <dsp:spPr>
        <a:xfrm>
          <a:off x="2276166" y="2554029"/>
          <a:ext cx="2043736" cy="198382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Gill Sans MT" panose="020B0502020104020203" pitchFamily="34" charset="0"/>
            </a:rPr>
            <a:t>PURPOSE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Gill Sans MT" pitchFamily="34" charset="0"/>
              <a:sym typeface="Wingdings" panose="05000000000000000000" pitchFamily="2" charset="2"/>
            </a:rPr>
            <a:t></a:t>
          </a:r>
          <a:r>
            <a:rPr lang="en-US" sz="1200" kern="1200" dirty="0">
              <a:latin typeface="Gill Sans MT" pitchFamily="34" charset="0"/>
              <a:sym typeface="Wingdings" panose="05000000000000000000" pitchFamily="2" charset="2"/>
            </a:rPr>
            <a:t> </a:t>
          </a:r>
          <a:r>
            <a:rPr lang="en-US" sz="1200" kern="1200" dirty="0">
              <a:latin typeface="Gill Sans MT" pitchFamily="34" charset="0"/>
            </a:rPr>
            <a:t>Build a Bermuda picture to </a:t>
          </a:r>
          <a:r>
            <a:rPr lang="en-US" sz="1200" kern="1200" dirty="0" err="1">
              <a:latin typeface="Gill Sans MT" pitchFamily="34" charset="0"/>
            </a:rPr>
            <a:t>analyse</a:t>
          </a:r>
          <a:r>
            <a:rPr lang="en-US" sz="1200" kern="1200" dirty="0">
              <a:latin typeface="Gill Sans MT" pitchFamily="34" charset="0"/>
            </a:rPr>
            <a:t> the situation and the evolution of the phenomenon and responses.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Gill Sans MT" pitchFamily="34" charset="0"/>
              <a:sym typeface="Wingdings" panose="05000000000000000000" pitchFamily="2" charset="2"/>
            </a:rPr>
            <a:t></a:t>
          </a:r>
          <a:r>
            <a:rPr lang="en-US" sz="1200" kern="1200" dirty="0">
              <a:latin typeface="Gill Sans MT" pitchFamily="34" charset="0"/>
              <a:sym typeface="Wingdings" panose="05000000000000000000" pitchFamily="2" charset="2"/>
            </a:rPr>
            <a:t> </a:t>
          </a:r>
          <a:r>
            <a:rPr lang="en-US" sz="1200" kern="1200" dirty="0">
              <a:latin typeface="Gill Sans MT" pitchFamily="34" charset="0"/>
            </a:rPr>
            <a:t>Compile information used to monitor and assess the implementation of the national drug strategy.</a:t>
          </a:r>
          <a:endParaRPr lang="en-US" sz="1200" b="1" kern="1200" dirty="0">
            <a:latin typeface="Gill Sans MT" panose="020B0502020104020203" pitchFamily="34" charset="0"/>
          </a:endParaRPr>
        </a:p>
      </dsp:txBody>
      <dsp:txXfrm>
        <a:off x="2337176" y="2615039"/>
        <a:ext cx="1921716" cy="1861809"/>
      </dsp:txXfrm>
    </dsp:sp>
    <dsp:sp modelId="{E1E76539-18F9-44DD-9644-02D15AB96766}">
      <dsp:nvSpPr>
        <dsp:cNvPr id="0" name=""/>
        <dsp:cNvSpPr/>
      </dsp:nvSpPr>
      <dsp:spPr>
        <a:xfrm>
          <a:off x="4455823" y="2535595"/>
          <a:ext cx="6129968" cy="1971507"/>
        </a:xfrm>
        <a:prstGeom prst="roundRect">
          <a:avLst>
            <a:gd name="adj" fmla="val 105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1112807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latin typeface="Gill Sans MT" panose="020B0502020104020203" pitchFamily="34" charset="0"/>
            </a:rPr>
            <a:t>OBJECTIVES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Gill Sans MT" panose="020B0502020104020203" pitchFamily="34" charset="0"/>
            </a:rPr>
            <a:t>To provide information essential for policy making, organisation of drug-related services,           and on drug-related issues of general interest.   </a:t>
          </a:r>
          <a:endParaRPr lang="en-US" sz="1200" kern="1200" dirty="0">
            <a:latin typeface="Gill Sans MT" panose="020B0502020104020203" pitchFamily="34" charset="0"/>
          </a:endParaRPr>
        </a:p>
      </dsp:txBody>
      <dsp:txXfrm>
        <a:off x="4516454" y="2596226"/>
        <a:ext cx="6008706" cy="1850245"/>
      </dsp:txXfrm>
    </dsp:sp>
    <dsp:sp modelId="{4B1A50C3-C412-4133-B401-EE27C8FC768E}">
      <dsp:nvSpPr>
        <dsp:cNvPr id="0" name=""/>
        <dsp:cNvSpPr/>
      </dsp:nvSpPr>
      <dsp:spPr>
        <a:xfrm>
          <a:off x="4569538" y="3337953"/>
          <a:ext cx="1135814" cy="9143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Gill Sans MT" panose="020B0502020104020203" pitchFamily="34" charset="0"/>
            </a:rPr>
            <a:t>Identify existing drug abuse patterns</a:t>
          </a:r>
        </a:p>
      </dsp:txBody>
      <dsp:txXfrm>
        <a:off x="4597659" y="3366074"/>
        <a:ext cx="1079572" cy="858155"/>
      </dsp:txXfrm>
    </dsp:sp>
    <dsp:sp modelId="{6BAAAC2E-2CCF-44CE-9125-9DA221206623}">
      <dsp:nvSpPr>
        <dsp:cNvPr id="0" name=""/>
        <dsp:cNvSpPr/>
      </dsp:nvSpPr>
      <dsp:spPr>
        <a:xfrm>
          <a:off x="5750560" y="3337953"/>
          <a:ext cx="1137241" cy="9143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Gill Sans MT" panose="020B0502020104020203" pitchFamily="34" charset="0"/>
            </a:rPr>
            <a:t>Identify changes in drug abuse patterns </a:t>
          </a:r>
        </a:p>
      </dsp:txBody>
      <dsp:txXfrm>
        <a:off x="5778681" y="3366074"/>
        <a:ext cx="1080999" cy="858155"/>
      </dsp:txXfrm>
    </dsp:sp>
    <dsp:sp modelId="{C9911648-29B7-403F-94FD-7802C43F7250}">
      <dsp:nvSpPr>
        <dsp:cNvPr id="0" name=""/>
        <dsp:cNvSpPr/>
      </dsp:nvSpPr>
      <dsp:spPr>
        <a:xfrm>
          <a:off x="6933447" y="3337953"/>
          <a:ext cx="1138678" cy="9143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Gill Sans MT" panose="020B0502020104020203" pitchFamily="34" charset="0"/>
            </a:rPr>
            <a:t>Monitor changes/ emerging drug problems</a:t>
          </a:r>
        </a:p>
      </dsp:txBody>
      <dsp:txXfrm>
        <a:off x="6961568" y="3366074"/>
        <a:ext cx="1082436" cy="858155"/>
      </dsp:txXfrm>
    </dsp:sp>
    <dsp:sp modelId="{EBB17469-DABF-4B00-9B4F-2452339B9E50}">
      <dsp:nvSpPr>
        <dsp:cNvPr id="0" name=""/>
        <dsp:cNvSpPr/>
      </dsp:nvSpPr>
      <dsp:spPr>
        <a:xfrm>
          <a:off x="8131283" y="3337953"/>
          <a:ext cx="1140116" cy="9143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Gill Sans MT" panose="020B0502020104020203" pitchFamily="34" charset="0"/>
            </a:rPr>
            <a:t>Raise awareness through dissemination  of information</a:t>
          </a:r>
        </a:p>
      </dsp:txBody>
      <dsp:txXfrm>
        <a:off x="8159404" y="3366074"/>
        <a:ext cx="1083874" cy="858155"/>
      </dsp:txXfrm>
    </dsp:sp>
    <dsp:sp modelId="{676C58B5-8E6E-4F74-AB1F-32854B95308C}">
      <dsp:nvSpPr>
        <dsp:cNvPr id="0" name=""/>
        <dsp:cNvSpPr/>
      </dsp:nvSpPr>
      <dsp:spPr>
        <a:xfrm>
          <a:off x="9316989" y="3337953"/>
          <a:ext cx="1141554" cy="9143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Gill Sans MT" panose="020B0502020104020203" pitchFamily="34" charset="0"/>
            </a:rPr>
            <a:t>Integrate agencies involved in drug reduction or control</a:t>
          </a:r>
        </a:p>
      </dsp:txBody>
      <dsp:txXfrm>
        <a:off x="9345110" y="3366074"/>
        <a:ext cx="1085312" cy="858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6A249-DC4F-4964-8E13-5E9FD7ABE757}">
      <dsp:nvSpPr>
        <dsp:cNvPr id="0" name=""/>
        <dsp:cNvSpPr/>
      </dsp:nvSpPr>
      <dsp:spPr>
        <a:xfrm rot="16200000">
          <a:off x="1449931" y="-1449931"/>
          <a:ext cx="2445619" cy="53454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Gill Sans MT" panose="020B0502020104020203" pitchFamily="34" charset="0"/>
            </a:rPr>
            <a:t>From 7 to </a:t>
          </a:r>
          <a:r>
            <a:rPr lang="en-US" sz="5500" b="1" kern="1200" dirty="0">
              <a:latin typeface="Gill Sans MT" panose="020B0502020104020203" pitchFamily="34" charset="0"/>
            </a:rPr>
            <a:t>32</a:t>
          </a:r>
          <a:r>
            <a:rPr lang="en-US" sz="4400" kern="1200" dirty="0">
              <a:latin typeface="Gill Sans MT" panose="020B0502020104020203" pitchFamily="34" charset="0"/>
            </a:rPr>
            <a:t>                   data providers </a:t>
          </a:r>
        </a:p>
      </dsp:txBody>
      <dsp:txXfrm rot="5400000">
        <a:off x="0" y="0"/>
        <a:ext cx="5345481" cy="1834214"/>
      </dsp:txXfrm>
    </dsp:sp>
    <dsp:sp modelId="{186B0DC4-1949-4B0E-B0F5-2BBE83EB715C}">
      <dsp:nvSpPr>
        <dsp:cNvPr id="0" name=""/>
        <dsp:cNvSpPr/>
      </dsp:nvSpPr>
      <dsp:spPr>
        <a:xfrm>
          <a:off x="5345481" y="0"/>
          <a:ext cx="5345481" cy="244561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>
              <a:latin typeface="Gill Sans MT" panose="020B0502020104020203" pitchFamily="34" charset="0"/>
            </a:rPr>
            <a:t>45</a:t>
          </a:r>
          <a:r>
            <a:rPr lang="en-US" sz="4400" kern="1200">
              <a:latin typeface="Gill Sans MT" panose="020B0502020104020203" pitchFamily="34" charset="0"/>
            </a:rPr>
            <a:t>                                drug control areas </a:t>
          </a:r>
          <a:endParaRPr lang="en-US" sz="4400" kern="1200" dirty="0">
            <a:latin typeface="Gill Sans MT" panose="020B0502020104020203" pitchFamily="34" charset="0"/>
          </a:endParaRPr>
        </a:p>
      </dsp:txBody>
      <dsp:txXfrm>
        <a:off x="5345481" y="0"/>
        <a:ext cx="5345481" cy="1834214"/>
      </dsp:txXfrm>
    </dsp:sp>
    <dsp:sp modelId="{8A2ED8F9-5204-4148-B93B-3892FAD0BD3A}">
      <dsp:nvSpPr>
        <dsp:cNvPr id="0" name=""/>
        <dsp:cNvSpPr/>
      </dsp:nvSpPr>
      <dsp:spPr>
        <a:xfrm rot="10800000">
          <a:off x="0" y="2445619"/>
          <a:ext cx="5345481" cy="244561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>
              <a:latin typeface="Gill Sans MT" panose="020B0502020104020203" pitchFamily="34" charset="0"/>
            </a:rPr>
            <a:t>150+</a:t>
          </a:r>
          <a:r>
            <a:rPr lang="en-US" sz="4400" b="1" kern="1200">
              <a:latin typeface="Gill Sans MT" panose="020B0502020104020203" pitchFamily="34" charset="0"/>
            </a:rPr>
            <a:t>                </a:t>
          </a:r>
          <a:r>
            <a:rPr lang="en-US" sz="4400" kern="1200">
              <a:latin typeface="Gill Sans MT" panose="020B0502020104020203" pitchFamily="34" charset="0"/>
            </a:rPr>
            <a:t>indicators</a:t>
          </a:r>
          <a:endParaRPr lang="en-US" sz="4400" kern="1200" dirty="0">
            <a:latin typeface="Gill Sans MT" panose="020B0502020104020203" pitchFamily="34" charset="0"/>
          </a:endParaRPr>
        </a:p>
      </dsp:txBody>
      <dsp:txXfrm rot="10800000">
        <a:off x="0" y="3057024"/>
        <a:ext cx="5345481" cy="1834214"/>
      </dsp:txXfrm>
    </dsp:sp>
    <dsp:sp modelId="{003AD985-BE4E-4D1A-8E61-090702AEF0A4}">
      <dsp:nvSpPr>
        <dsp:cNvPr id="0" name=""/>
        <dsp:cNvSpPr/>
      </dsp:nvSpPr>
      <dsp:spPr>
        <a:xfrm rot="5400000">
          <a:off x="6795413" y="995688"/>
          <a:ext cx="2445619" cy="53454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atin typeface="Gill Sans MT" panose="020B0502020104020203" pitchFamily="34" charset="0"/>
            </a:rPr>
            <a:t>17-year series</a:t>
          </a:r>
          <a:r>
            <a:rPr lang="en-US" sz="4400" kern="1200" dirty="0">
              <a:latin typeface="Gill Sans MT" panose="020B0502020104020203" pitchFamily="34" charset="0"/>
            </a:rPr>
            <a:t>               for most indicators</a:t>
          </a:r>
        </a:p>
      </dsp:txBody>
      <dsp:txXfrm rot="-5400000">
        <a:off x="5345482" y="3057023"/>
        <a:ext cx="5345481" cy="1834214"/>
      </dsp:txXfrm>
    </dsp:sp>
    <dsp:sp modelId="{38120959-23D9-443A-A874-42E6E361AC5B}">
      <dsp:nvSpPr>
        <dsp:cNvPr id="0" name=""/>
        <dsp:cNvSpPr/>
      </dsp:nvSpPr>
      <dsp:spPr>
        <a:xfrm>
          <a:off x="3741837" y="1834214"/>
          <a:ext cx="3207289" cy="1222809"/>
        </a:xfrm>
        <a:prstGeom prst="round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>
              <a:latin typeface="Gill Sans MT" panose="020B0502020104020203" pitchFamily="34" charset="0"/>
            </a:rPr>
            <a:t>Since 2006</a:t>
          </a:r>
          <a:endParaRPr lang="en-US" sz="4400" b="1" kern="1200" dirty="0">
            <a:latin typeface="Gill Sans MT" panose="020B0502020104020203" pitchFamily="34" charset="0"/>
          </a:endParaRPr>
        </a:p>
      </dsp:txBody>
      <dsp:txXfrm>
        <a:off x="3801530" y="1893907"/>
        <a:ext cx="3087903" cy="1103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CC39D-13E2-4524-B007-B3DC3A5EC4B7}">
      <dsp:nvSpPr>
        <dsp:cNvPr id="0" name=""/>
        <dsp:cNvSpPr/>
      </dsp:nvSpPr>
      <dsp:spPr>
        <a:xfrm>
          <a:off x="1031726" y="1487295"/>
          <a:ext cx="370753" cy="57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376" y="0"/>
              </a:lnTo>
              <a:lnTo>
                <a:pt x="185376" y="572609"/>
              </a:lnTo>
              <a:lnTo>
                <a:pt x="370753" y="57260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ill Sans MT" panose="020B0502020104020203" pitchFamily="34" charset="0"/>
          </a:endParaRPr>
        </a:p>
      </dsp:txBody>
      <dsp:txXfrm>
        <a:off x="1200049" y="1756546"/>
        <a:ext cx="34107" cy="34107"/>
      </dsp:txXfrm>
    </dsp:sp>
    <dsp:sp modelId="{F853DD8F-7C90-4E18-B43A-D4D0D39A7699}">
      <dsp:nvSpPr>
        <dsp:cNvPr id="0" name=""/>
        <dsp:cNvSpPr/>
      </dsp:nvSpPr>
      <dsp:spPr>
        <a:xfrm>
          <a:off x="1031726" y="914685"/>
          <a:ext cx="370753" cy="572609"/>
        </a:xfrm>
        <a:custGeom>
          <a:avLst/>
          <a:gdLst/>
          <a:ahLst/>
          <a:cxnLst/>
          <a:rect l="0" t="0" r="0" b="0"/>
          <a:pathLst>
            <a:path>
              <a:moveTo>
                <a:pt x="0" y="572609"/>
              </a:moveTo>
              <a:lnTo>
                <a:pt x="185376" y="572609"/>
              </a:lnTo>
              <a:lnTo>
                <a:pt x="185376" y="0"/>
              </a:lnTo>
              <a:lnTo>
                <a:pt x="37075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ill Sans MT" panose="020B0502020104020203" pitchFamily="34" charset="0"/>
          </a:endParaRPr>
        </a:p>
      </dsp:txBody>
      <dsp:txXfrm>
        <a:off x="1200049" y="1183936"/>
        <a:ext cx="34107" cy="34107"/>
      </dsp:txXfrm>
    </dsp:sp>
    <dsp:sp modelId="{5EB6AE97-1228-4D3C-ACB4-EBBD5262F9E9}">
      <dsp:nvSpPr>
        <dsp:cNvPr id="0" name=""/>
        <dsp:cNvSpPr/>
      </dsp:nvSpPr>
      <dsp:spPr>
        <a:xfrm rot="16200000">
          <a:off x="-738154" y="1204709"/>
          <a:ext cx="2974590" cy="565172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latin typeface="Gill Sans MT" panose="020B0502020104020203" pitchFamily="34" charset="0"/>
            </a:rPr>
            <a:t>Drug Strategy</a:t>
          </a:r>
        </a:p>
      </dsp:txBody>
      <dsp:txXfrm>
        <a:off x="-738154" y="1204709"/>
        <a:ext cx="2974590" cy="565172"/>
      </dsp:txXfrm>
    </dsp:sp>
    <dsp:sp modelId="{283D0AEA-2AA4-4155-A4F7-E8687355CA5D}">
      <dsp:nvSpPr>
        <dsp:cNvPr id="0" name=""/>
        <dsp:cNvSpPr/>
      </dsp:nvSpPr>
      <dsp:spPr>
        <a:xfrm>
          <a:off x="1402479" y="412722"/>
          <a:ext cx="2760793" cy="100392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Gill Sans MT" panose="020B0502020104020203" pitchFamily="34" charset="0"/>
            </a:rPr>
            <a:t>Evaluation</a:t>
          </a:r>
        </a:p>
      </dsp:txBody>
      <dsp:txXfrm>
        <a:off x="1402479" y="412722"/>
        <a:ext cx="2760793" cy="1003926"/>
      </dsp:txXfrm>
    </dsp:sp>
    <dsp:sp modelId="{BBDBE6E5-AAA8-4AA0-AB59-2359DFC0B3E1}">
      <dsp:nvSpPr>
        <dsp:cNvPr id="0" name=""/>
        <dsp:cNvSpPr/>
      </dsp:nvSpPr>
      <dsp:spPr>
        <a:xfrm>
          <a:off x="1402479" y="1557942"/>
          <a:ext cx="2760793" cy="100392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Gill Sans MT" panose="020B0502020104020203" pitchFamily="34" charset="0"/>
            </a:rPr>
            <a:t>New Strategy</a:t>
          </a:r>
        </a:p>
      </dsp:txBody>
      <dsp:txXfrm>
        <a:off x="1402479" y="1557942"/>
        <a:ext cx="2760793" cy="1003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A9234-8CE0-4A3B-AF17-138DBB412B0C}">
      <dsp:nvSpPr>
        <dsp:cNvPr id="0" name=""/>
        <dsp:cNvSpPr/>
      </dsp:nvSpPr>
      <dsp:spPr>
        <a:xfrm>
          <a:off x="728943" y="1487297"/>
          <a:ext cx="370029" cy="57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014" y="0"/>
              </a:lnTo>
              <a:lnTo>
                <a:pt x="185014" y="571492"/>
              </a:lnTo>
              <a:lnTo>
                <a:pt x="370029" y="571492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6937" y="1756022"/>
        <a:ext cx="34041" cy="34041"/>
      </dsp:txXfrm>
    </dsp:sp>
    <dsp:sp modelId="{F853DD8F-7C90-4E18-B43A-D4D0D39A7699}">
      <dsp:nvSpPr>
        <dsp:cNvPr id="0" name=""/>
        <dsp:cNvSpPr/>
      </dsp:nvSpPr>
      <dsp:spPr>
        <a:xfrm>
          <a:off x="728943" y="766241"/>
          <a:ext cx="370029" cy="721055"/>
        </a:xfrm>
        <a:custGeom>
          <a:avLst/>
          <a:gdLst/>
          <a:ahLst/>
          <a:cxnLst/>
          <a:rect l="0" t="0" r="0" b="0"/>
          <a:pathLst>
            <a:path>
              <a:moveTo>
                <a:pt x="0" y="721055"/>
              </a:moveTo>
              <a:lnTo>
                <a:pt x="185014" y="721055"/>
              </a:lnTo>
              <a:lnTo>
                <a:pt x="185014" y="0"/>
              </a:lnTo>
              <a:lnTo>
                <a:pt x="370029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ill Sans MT" panose="020B0502020104020203" pitchFamily="34" charset="0"/>
          </a:endParaRPr>
        </a:p>
      </dsp:txBody>
      <dsp:txXfrm>
        <a:off x="893697" y="1106507"/>
        <a:ext cx="40522" cy="40522"/>
      </dsp:txXfrm>
    </dsp:sp>
    <dsp:sp modelId="{5EB6AE97-1228-4D3C-ACB4-EBBD5262F9E9}">
      <dsp:nvSpPr>
        <dsp:cNvPr id="0" name=""/>
        <dsp:cNvSpPr/>
      </dsp:nvSpPr>
      <dsp:spPr>
        <a:xfrm rot="16200000">
          <a:off x="-1037484" y="1205262"/>
          <a:ext cx="2968787" cy="564069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latin typeface="Gill Sans MT" panose="020B0502020104020203" pitchFamily="34" charset="0"/>
            </a:rPr>
            <a:t>Data Gaps</a:t>
          </a:r>
        </a:p>
      </dsp:txBody>
      <dsp:txXfrm>
        <a:off x="-1037484" y="1205262"/>
        <a:ext cx="2968787" cy="564069"/>
      </dsp:txXfrm>
    </dsp:sp>
    <dsp:sp modelId="{283D0AEA-2AA4-4155-A4F7-E8687355CA5D}">
      <dsp:nvSpPr>
        <dsp:cNvPr id="0" name=""/>
        <dsp:cNvSpPr/>
      </dsp:nvSpPr>
      <dsp:spPr>
        <a:xfrm>
          <a:off x="1098973" y="265257"/>
          <a:ext cx="3420516" cy="100196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Gill Sans MT" panose="020B0502020104020203" pitchFamily="34" charset="0"/>
            </a:rPr>
            <a:t>Methodology to consolidate drug             control budgets</a:t>
          </a:r>
        </a:p>
      </dsp:txBody>
      <dsp:txXfrm>
        <a:off x="1098973" y="265257"/>
        <a:ext cx="3420516" cy="1001968"/>
      </dsp:txXfrm>
    </dsp:sp>
    <dsp:sp modelId="{F1655FA8-1A31-41D9-B253-5FFFE7411738}">
      <dsp:nvSpPr>
        <dsp:cNvPr id="0" name=""/>
        <dsp:cNvSpPr/>
      </dsp:nvSpPr>
      <dsp:spPr>
        <a:xfrm>
          <a:off x="1098973" y="1408242"/>
          <a:ext cx="3434522" cy="130109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Gill Sans MT" panose="020B0502020104020203" pitchFamily="34" charset="0"/>
            </a:rPr>
            <a:t>Persons stopped and cautioned under 7g legislation </a:t>
          </a:r>
        </a:p>
      </dsp:txBody>
      <dsp:txXfrm>
        <a:off x="1098973" y="1408242"/>
        <a:ext cx="3434522" cy="1301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3DD8F-7C90-4E18-B43A-D4D0D39A7699}">
      <dsp:nvSpPr>
        <dsp:cNvPr id="0" name=""/>
        <dsp:cNvSpPr/>
      </dsp:nvSpPr>
      <dsp:spPr>
        <a:xfrm>
          <a:off x="1031726" y="1441575"/>
          <a:ext cx="3707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753" y="4572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ill Sans MT" panose="020B0502020104020203" pitchFamily="34" charset="0"/>
          </a:endParaRPr>
        </a:p>
      </dsp:txBody>
      <dsp:txXfrm>
        <a:off x="1207834" y="1478026"/>
        <a:ext cx="18537" cy="18537"/>
      </dsp:txXfrm>
    </dsp:sp>
    <dsp:sp modelId="{5EB6AE97-1228-4D3C-ACB4-EBBD5262F9E9}">
      <dsp:nvSpPr>
        <dsp:cNvPr id="0" name=""/>
        <dsp:cNvSpPr/>
      </dsp:nvSpPr>
      <dsp:spPr>
        <a:xfrm rot="16200000">
          <a:off x="-738154" y="1204709"/>
          <a:ext cx="2974590" cy="565172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latin typeface="Gill Sans MT" panose="020B0502020104020203" pitchFamily="34" charset="0"/>
            </a:rPr>
            <a:t>Research</a:t>
          </a:r>
        </a:p>
      </dsp:txBody>
      <dsp:txXfrm>
        <a:off x="-738154" y="1204709"/>
        <a:ext cx="2974590" cy="565172"/>
      </dsp:txXfrm>
    </dsp:sp>
    <dsp:sp modelId="{283D0AEA-2AA4-4155-A4F7-E8687355CA5D}">
      <dsp:nvSpPr>
        <dsp:cNvPr id="0" name=""/>
        <dsp:cNvSpPr/>
      </dsp:nvSpPr>
      <dsp:spPr>
        <a:xfrm>
          <a:off x="1402479" y="985332"/>
          <a:ext cx="2760793" cy="100392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Gill Sans MT" panose="020B0502020104020203" pitchFamily="34" charset="0"/>
            </a:rPr>
            <a:t>Drugs &amp; alcohol- related accidents collaboration</a:t>
          </a:r>
        </a:p>
      </dsp:txBody>
      <dsp:txXfrm>
        <a:off x="1402479" y="985332"/>
        <a:ext cx="2760793" cy="1003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0.87236</cdr:x>
      <cdr:y>0.90802</cdr:y>
    </cdr:from>
    <cdr:to>
      <cdr:x>0.95287</cdr:x>
      <cdr:y>0.98964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316195" y="3835366"/>
          <a:ext cx="490633" cy="3447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0.9024</cdr:x>
      <cdr:y>0.4926</cdr:y>
    </cdr:from>
    <cdr:to>
      <cdr:x>0.98292</cdr:x>
      <cdr:y>0.57422</cdr:y>
    </cdr:to>
    <cdr:sp macro="" textlink="">
      <cdr:nvSpPr>
        <cdr:cNvPr id="3" name="Oval 2"/>
        <cdr:cNvSpPr/>
      </cdr:nvSpPr>
      <cdr:spPr>
        <a:xfrm xmlns:a="http://schemas.openxmlformats.org/drawingml/2006/main">
          <a:off x="5499267" y="2080668"/>
          <a:ext cx="490695" cy="3447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6ADB23D-A99F-4D2C-9879-A356B996B28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B7EFE60-1763-4630-8133-95E239B8E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9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8971" y="4444861"/>
            <a:ext cx="6128658" cy="3636705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 everyone to the 2023 meeting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most of the membership here today I like to thank you for your </a:t>
            </a: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continued </a:t>
            </a: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efforts to provide the very best information we can collect to inform the drug situation in </a:t>
            </a: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Bermuda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have been a number of challenges for all of us over the past year but as Mr Santucci mentioned, but I would like to encourage each of us to think about how we can improve on how we collect information and/or how we can improve upon the process to ensure quality information is available</a:t>
            </a:r>
            <a:endParaRPr lang="en-US" sz="2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52D0B-C378-4B4E-BE17-A6C600AAC7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3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087" y="4444861"/>
            <a:ext cx="6861380" cy="3636705"/>
          </a:xfrm>
        </p:spPr>
        <p:txBody>
          <a:bodyPr/>
          <a:lstStyle/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This</a:t>
            </a:r>
            <a:r>
              <a:rPr lang="en-US" sz="2400" baseline="0" dirty="0" smtClean="0">
                <a:latin typeface="Gill Sans MT" pitchFamily="34" charset="0"/>
              </a:rPr>
              <a:t> is an interesting statistic that I wanted to share…that close to 600 students said they had ridden in a car with someone who had been </a:t>
            </a:r>
            <a:r>
              <a:rPr lang="en-US" sz="2400" baseline="0" dirty="0" smtClean="0">
                <a:latin typeface="Gill Sans MT" pitchFamily="34" charset="0"/>
              </a:rPr>
              <a:t>drinking</a:t>
            </a:r>
          </a:p>
          <a:p>
            <a:pPr marL="0" lv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baseline="0" dirty="0" smtClean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>
                <a:latin typeface="Gill Sans MT" pitchFamily="34" charset="0"/>
              </a:rPr>
              <a:t>More specifically…</a:t>
            </a:r>
            <a:endParaRPr lang="en-US" sz="2400" dirty="0">
              <a:latin typeface="Gill Sans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7C63-D47C-4621-BC9B-634DEAF59C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6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There have been some decreases</a:t>
            </a:r>
            <a:r>
              <a:rPr lang="en-US" sz="2400" baseline="0" dirty="0" smtClean="0">
                <a:latin typeface="Gill Sans MT" pitchFamily="34" charset="0"/>
              </a:rPr>
              <a:t> in </a:t>
            </a:r>
            <a:r>
              <a:rPr lang="en-US" sz="2400" baseline="0" dirty="0" err="1" smtClean="0">
                <a:latin typeface="Gill Sans MT" pitchFamily="34" charset="0"/>
              </a:rPr>
              <a:t>programme</a:t>
            </a:r>
            <a:r>
              <a:rPr lang="en-US" sz="2400" baseline="0" dirty="0" smtClean="0">
                <a:latin typeface="Gill Sans MT" pitchFamily="34" charset="0"/>
              </a:rPr>
              <a:t> admissions over the past year and increases in other areas such as</a:t>
            </a:r>
            <a:r>
              <a:rPr lang="en-US" sz="2400" baseline="0" dirty="0" smtClean="0">
                <a:latin typeface="Gill Sans MT" pitchFamily="34" charset="0"/>
              </a:rPr>
              <a:t>……..</a:t>
            </a:r>
          </a:p>
          <a:p>
            <a:pPr marL="0" lv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dirty="0" smtClean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A </a:t>
            </a:r>
            <a:r>
              <a:rPr lang="en-US" sz="2400" baseline="0" dirty="0" smtClean="0">
                <a:latin typeface="Gill Sans MT" pitchFamily="34" charset="0"/>
              </a:rPr>
              <a:t>positive aspect is the decrease in THC use during pregnancy </a:t>
            </a:r>
            <a:endParaRPr lang="en-US" sz="2400" dirty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Gill Sans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9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3287" y="4444861"/>
            <a:ext cx="6422570" cy="3636705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As we </a:t>
            </a:r>
            <a:r>
              <a:rPr lang="en-US" sz="2400" baseline="0" dirty="0" smtClean="0"/>
              <a:t>look </a:t>
            </a:r>
            <a:r>
              <a:rPr lang="en-US" sz="2400" baseline="0" dirty="0"/>
              <a:t>at the environment in which alcohol </a:t>
            </a:r>
            <a:r>
              <a:rPr lang="en-US" sz="2400" baseline="0" dirty="0" smtClean="0"/>
              <a:t>use occurs…..on the left we </a:t>
            </a:r>
            <a:r>
              <a:rPr lang="en-US" sz="2400" baseline="0" dirty="0"/>
              <a:t>have alcohol imports </a:t>
            </a:r>
            <a:r>
              <a:rPr lang="en-US" sz="2400" baseline="0" dirty="0" smtClean="0"/>
              <a:t>and </a:t>
            </a:r>
            <a:r>
              <a:rPr lang="en-US" sz="2400" baseline="0" dirty="0"/>
              <a:t>the number of liquor licenses issued on the right.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The graph on the left shows</a:t>
            </a:r>
            <a:r>
              <a:rPr lang="en-US" sz="2400" baseline="0" dirty="0"/>
              <a:t> the value in millions of dollars of alcohol imported for local consumption which saw </a:t>
            </a:r>
            <a:r>
              <a:rPr lang="en-US" sz="2400" b="1" i="1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a slight increase</a:t>
            </a:r>
            <a:r>
              <a:rPr lang="en-US" sz="2400" b="1" i="1" baseline="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 in 2022, as well as a slight increase in the number of liquor licenses issued </a:t>
            </a:r>
            <a:endParaRPr lang="en-US" sz="24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i="1" dirty="0">
              <a:latin typeface="Gill Sans MT" panose="020B0502020104020203" pitchFamily="34" charset="0"/>
              <a:ea typeface="Arial" charset="0"/>
              <a:cs typeface="Arial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dirty="0">
                <a:latin typeface="Gill Sans MT" panose="020B0502020104020203" pitchFamily="34" charset="0"/>
                <a:ea typeface="Arial" charset="0"/>
                <a:cs typeface="Arial" charset="0"/>
              </a:rPr>
              <a:t>We also know that</a:t>
            </a:r>
            <a:r>
              <a:rPr lang="en-US" sz="2400" b="0" i="0" baseline="0" dirty="0">
                <a:latin typeface="Gill Sans MT" panose="020B0502020104020203" pitchFamily="34" charset="0"/>
                <a:ea typeface="Arial" charset="0"/>
                <a:cs typeface="Arial" charset="0"/>
              </a:rPr>
              <a:t> t</a:t>
            </a:r>
            <a:r>
              <a:rPr lang="en-US" sz="2400" b="0" i="0" dirty="0">
                <a:latin typeface="Gill Sans MT" panose="020B0502020104020203" pitchFamily="34" charset="0"/>
                <a:ea typeface="Arial" charset="0"/>
                <a:cs typeface="Arial" charset="0"/>
              </a:rPr>
              <a:t>he</a:t>
            </a:r>
            <a:r>
              <a:rPr lang="en-US" sz="2400" b="0" i="0" baseline="0" dirty="0">
                <a:latin typeface="Gill Sans MT" panose="020B0502020104020203" pitchFamily="34" charset="0"/>
                <a:ea typeface="Arial" charset="0"/>
                <a:cs typeface="Arial" charset="0"/>
              </a:rPr>
              <a:t> TIPS </a:t>
            </a:r>
            <a:r>
              <a:rPr lang="en-US" sz="2400" b="0" i="0" baseline="0" dirty="0" err="1">
                <a:latin typeface="Gill Sans MT" panose="020B0502020104020203" pitchFamily="34" charset="0"/>
                <a:ea typeface="Arial" charset="0"/>
                <a:cs typeface="Arial" charset="0"/>
              </a:rPr>
              <a:t>programme</a:t>
            </a:r>
            <a:r>
              <a:rPr lang="en-US" sz="2400" b="0" i="0" baseline="0" dirty="0">
                <a:latin typeface="Gill Sans MT" panose="020B0502020104020203" pitchFamily="34" charset="0"/>
                <a:ea typeface="Arial" charset="0"/>
                <a:cs typeface="Arial" charset="0"/>
              </a:rPr>
              <a:t>, facilitated by CADA </a:t>
            </a:r>
            <a:r>
              <a:rPr lang="en-US" sz="2400" b="0" i="0" baseline="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certified 435 bartenders </a:t>
            </a:r>
            <a:r>
              <a:rPr lang="en-US" sz="2400" b="0" i="0" baseline="0" dirty="0">
                <a:latin typeface="Gill Sans MT" panose="020B0502020104020203" pitchFamily="34" charset="0"/>
                <a:ea typeface="Arial" charset="0"/>
                <a:cs typeface="Arial" charset="0"/>
              </a:rPr>
              <a:t>in </a:t>
            </a:r>
            <a:r>
              <a:rPr lang="en-US" sz="2400" b="0" i="0" baseline="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2022, which was almost 100 people less than in 2021.</a:t>
            </a:r>
            <a:endParaRPr lang="en-US" sz="240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5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9743" y="4444861"/>
            <a:ext cx="6672943" cy="36367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Here we have the estimated liquor store</a:t>
            </a:r>
            <a:r>
              <a:rPr lang="en-US" sz="2400" baseline="0" dirty="0"/>
              <a:t> sales in </a:t>
            </a:r>
            <a:r>
              <a:rPr lang="en-US" sz="2400" baseline="0" dirty="0" smtClean="0"/>
              <a:t>millions </a:t>
            </a:r>
            <a:r>
              <a:rPr lang="en-US" sz="2400" baseline="0" dirty="0"/>
              <a:t>on the left and the estimated duty collected on alcohol in millions on the right.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Not surprising but as </a:t>
            </a:r>
            <a:r>
              <a:rPr lang="en-US" sz="2400" baseline="0" dirty="0"/>
              <a:t>you can see the months of July and </a:t>
            </a:r>
            <a:r>
              <a:rPr lang="en-US" sz="2400" baseline="0" dirty="0" smtClean="0"/>
              <a:t>December </a:t>
            </a:r>
            <a:r>
              <a:rPr lang="en-US" sz="2400" baseline="0" dirty="0"/>
              <a:t>had the highest </a:t>
            </a:r>
            <a:r>
              <a:rPr lang="en-US" sz="2400" baseline="0" dirty="0" smtClean="0"/>
              <a:t>gross sales </a:t>
            </a:r>
            <a:r>
              <a:rPr lang="en-US" sz="2400" baseline="0" dirty="0"/>
              <a:t>of </a:t>
            </a:r>
            <a:r>
              <a:rPr lang="en-US" sz="2400" baseline="0" dirty="0" smtClean="0"/>
              <a:t>alcohol</a:t>
            </a:r>
          </a:p>
          <a:p>
            <a:endParaRPr lang="en-US" sz="2400" dirty="0">
              <a:latin typeface="Gill Sans MT" panose="020B0502020104020203" pitchFamily="34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>
                <a:latin typeface="Gill Sans MT" panose="020B0502020104020203" pitchFamily="34" charset="0"/>
                <a:ea typeface="Arial" charset="0"/>
                <a:cs typeface="Arial" charset="0"/>
              </a:rPr>
              <a:t>So we</a:t>
            </a:r>
            <a:r>
              <a:rPr lang="en-US" sz="2400" dirty="0">
                <a:latin typeface="Gill Sans MT" panose="020B0502020104020203" pitchFamily="34" charset="0"/>
                <a:ea typeface="Arial" charset="0"/>
                <a:cs typeface="Arial" charset="0"/>
              </a:rPr>
              <a:t> know that</a:t>
            </a:r>
            <a:r>
              <a:rPr lang="en-US" sz="2400" baseline="0" dirty="0">
                <a:latin typeface="Gill Sans MT" panose="020B0502020104020203" pitchFamily="34" charset="0"/>
                <a:ea typeface="Arial" charset="0"/>
                <a:cs typeface="Arial" charset="0"/>
              </a:rPr>
              <a:t> </a:t>
            </a:r>
            <a:r>
              <a:rPr lang="en-US" sz="2400" baseline="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$30 million </a:t>
            </a:r>
            <a:r>
              <a:rPr lang="en-US" sz="2400" baseline="0" dirty="0">
                <a:latin typeface="Gill Sans MT" panose="020B0502020104020203" pitchFamily="34" charset="0"/>
                <a:ea typeface="Arial" charset="0"/>
                <a:cs typeface="Arial" charset="0"/>
              </a:rPr>
              <a:t>worth of alcohol was available for consumption</a:t>
            </a:r>
            <a:r>
              <a:rPr lang="en-US" sz="2400" dirty="0">
                <a:latin typeface="Gill Sans MT" panose="020B0502020104020203" pitchFamily="34" charset="0"/>
                <a:ea typeface="Arial" charset="0"/>
                <a:cs typeface="Arial" charset="0"/>
              </a:rPr>
              <a:t> again </a:t>
            </a:r>
            <a:r>
              <a:rPr lang="en-US" sz="2400" baseline="0" dirty="0">
                <a:latin typeface="Gill Sans MT" panose="020B0502020104020203" pitchFamily="34" charset="0"/>
                <a:ea typeface="Arial" charset="0"/>
                <a:cs typeface="Arial" charset="0"/>
              </a:rPr>
              <a:t>seen in the previous slide</a:t>
            </a:r>
            <a:r>
              <a:rPr lang="en-US" sz="2400" dirty="0">
                <a:latin typeface="Gill Sans MT" panose="020B0502020104020203" pitchFamily="34" charset="0"/>
                <a:ea typeface="Arial" charset="0"/>
                <a:cs typeface="Arial" charset="0"/>
              </a:rPr>
              <a:t>, and </a:t>
            </a:r>
            <a:r>
              <a:rPr lang="en-US" sz="240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that</a:t>
            </a:r>
            <a:r>
              <a:rPr lang="en-US" sz="2400" baseline="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 over </a:t>
            </a:r>
            <a:r>
              <a:rPr lang="en-US" sz="240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$20</a:t>
            </a:r>
            <a:r>
              <a:rPr lang="en-US" sz="2400" baseline="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 mil</a:t>
            </a:r>
            <a:r>
              <a:rPr lang="en-US" sz="240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 was </a:t>
            </a:r>
            <a:r>
              <a:rPr lang="en-US" sz="2400" dirty="0">
                <a:latin typeface="Gill Sans MT" panose="020B0502020104020203" pitchFamily="34" charset="0"/>
                <a:ea typeface="Arial" charset="0"/>
                <a:cs typeface="Arial" charset="0"/>
              </a:rPr>
              <a:t>collected in duty </a:t>
            </a:r>
            <a:r>
              <a:rPr lang="en-US" sz="240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on that alcohol and there were several hundreds</a:t>
            </a:r>
            <a:r>
              <a:rPr lang="en-US" sz="2400" baseline="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 of millions of dollars in gross sales</a:t>
            </a:r>
            <a:endParaRPr lang="en-US" sz="2400" dirty="0" smtClean="0">
              <a:latin typeface="Gill Sans MT" panose="020B0502020104020203" pitchFamily="34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u="none" strike="noStrike" kern="1200" baseline="0" dirty="0" smtClean="0"/>
              <a:t>The most sales were for wine </a:t>
            </a:r>
            <a:r>
              <a:rPr lang="en-US" sz="2400" u="none" strike="noStrike" kern="1200" baseline="0" dirty="0"/>
              <a:t>and </a:t>
            </a:r>
            <a:r>
              <a:rPr lang="en-US" sz="2400" u="none" strike="noStrike" kern="1200" baseline="0" dirty="0" smtClean="0"/>
              <a:t>beer</a:t>
            </a: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5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5687" y="4444861"/>
            <a:ext cx="6632780" cy="36367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/>
              <a:t>Treatment referrals and admissions </a:t>
            </a:r>
            <a:r>
              <a:rPr lang="en-US" sz="2400" baseline="0" dirty="0" smtClean="0"/>
              <a:t>decreased between 2021-2022. </a:t>
            </a:r>
            <a:endParaRPr lang="en-US" sz="240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20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9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1377" y="4140061"/>
            <a:ext cx="6100308" cy="36367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dirty="0"/>
              <a:t>These</a:t>
            </a:r>
            <a:r>
              <a:rPr lang="en-US" sz="2600" baseline="0" dirty="0"/>
              <a:t> graphs show the substances of abuse or dependence by persons prior to a determination of the appropriate level of care.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600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baseline="0" dirty="0"/>
              <a:t>From both charts we know that alcohol remains the drug of choice of those who presented for assessment over the past 2 years, followed by cocaine </a:t>
            </a:r>
            <a:r>
              <a:rPr lang="en-US" sz="2600" baseline="0" dirty="0" smtClean="0"/>
              <a:t>and were </a:t>
            </a:r>
            <a:r>
              <a:rPr lang="en-US" sz="2600" baseline="0" dirty="0"/>
              <a:t>the substances most often indicated for abuse or dependence.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4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In 2022, of the 262 people in treatment, 37 were woman and 225 were men. TP  was the treatment agency for most for both males and females.</a:t>
            </a: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0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1377" y="4140061"/>
            <a:ext cx="6100308" cy="36367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baseline="0" dirty="0" smtClean="0"/>
              <a:t>Again of those with substance abuse or dependence, most had </a:t>
            </a:r>
            <a:r>
              <a:rPr lang="en-US" sz="3500" b="1" baseline="0" dirty="0" smtClean="0">
                <a:solidFill>
                  <a:srgbClr val="C00000"/>
                </a:solidFill>
              </a:rPr>
              <a:t>severe abuse or dependence. </a:t>
            </a:r>
            <a:endParaRPr lang="en-US" sz="3500" b="1" baseline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82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4171" y="4444861"/>
            <a:ext cx="6455229" cy="36367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C00000"/>
                </a:solidFill>
              </a:rPr>
              <a:t>Chapter 6 discusses</a:t>
            </a:r>
            <a:r>
              <a:rPr lang="en-US" sz="2400" b="0" baseline="0" dirty="0">
                <a:solidFill>
                  <a:srgbClr val="C00000"/>
                </a:solidFill>
              </a:rPr>
              <a:t> facts related to </a:t>
            </a:r>
            <a:r>
              <a:rPr lang="en-US" sz="2400" b="0" baseline="0" dirty="0" err="1">
                <a:solidFill>
                  <a:srgbClr val="C00000"/>
                </a:solidFill>
              </a:rPr>
              <a:t>brethalyser</a:t>
            </a:r>
            <a:r>
              <a:rPr lang="en-US" sz="2400" b="0" baseline="0" dirty="0">
                <a:solidFill>
                  <a:srgbClr val="C00000"/>
                </a:solidFill>
              </a:rPr>
              <a:t> results…..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0" baseline="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rgbClr val="C00000"/>
                </a:solidFill>
              </a:rPr>
              <a:t>If you remember, in 2018 BPS initiated road side sobriety testing.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b="0" baseline="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rgbClr val="C00000"/>
                </a:solidFill>
              </a:rPr>
              <a:t>In </a:t>
            </a:r>
            <a:r>
              <a:rPr lang="en-US" sz="2400" b="0" baseline="0" dirty="0" smtClean="0">
                <a:solidFill>
                  <a:srgbClr val="C00000"/>
                </a:solidFill>
              </a:rPr>
              <a:t>2022, 114 persons </a:t>
            </a:r>
            <a:r>
              <a:rPr lang="en-US" sz="2400" b="0" baseline="0" dirty="0">
                <a:solidFill>
                  <a:srgbClr val="C00000"/>
                </a:solidFill>
              </a:rPr>
              <a:t>were stopped and undertook the test of which </a:t>
            </a:r>
            <a:r>
              <a:rPr lang="en-US" sz="2400" b="0" baseline="0" dirty="0" smtClean="0">
                <a:solidFill>
                  <a:srgbClr val="C00000"/>
                </a:solidFill>
              </a:rPr>
              <a:t>96 </a:t>
            </a:r>
            <a:r>
              <a:rPr lang="en-US" sz="2400" b="0" baseline="0" dirty="0">
                <a:solidFill>
                  <a:srgbClr val="C00000"/>
                </a:solidFill>
              </a:rPr>
              <a:t>were male and </a:t>
            </a:r>
            <a:r>
              <a:rPr lang="en-US" sz="2400" b="0" baseline="0" dirty="0" smtClean="0">
                <a:solidFill>
                  <a:srgbClr val="C00000"/>
                </a:solidFill>
              </a:rPr>
              <a:t>18 </a:t>
            </a:r>
            <a:r>
              <a:rPr lang="en-US" sz="2400" b="0" baseline="0" dirty="0" smtClean="0">
                <a:solidFill>
                  <a:srgbClr val="C00000"/>
                </a:solidFill>
              </a:rPr>
              <a:t>female. And as you can see Most </a:t>
            </a:r>
            <a:r>
              <a:rPr lang="en-US" sz="2400" b="0" baseline="0" dirty="0">
                <a:solidFill>
                  <a:srgbClr val="C00000"/>
                </a:solidFill>
              </a:rPr>
              <a:t>persons </a:t>
            </a:r>
            <a:r>
              <a:rPr lang="en-US" sz="2400" b="0" baseline="0" dirty="0" smtClean="0">
                <a:solidFill>
                  <a:srgbClr val="C00000"/>
                </a:solidFill>
              </a:rPr>
              <a:t>who were stopped failed </a:t>
            </a:r>
            <a:r>
              <a:rPr lang="en-US" sz="2400" b="0" baseline="0" dirty="0">
                <a:solidFill>
                  <a:srgbClr val="C00000"/>
                </a:solidFill>
              </a:rPr>
              <a:t>the breathalyzer </a:t>
            </a:r>
            <a:r>
              <a:rPr lang="en-US" sz="2400" b="0" baseline="0" dirty="0" smtClean="0">
                <a:solidFill>
                  <a:srgbClr val="C00000"/>
                </a:solidFill>
              </a:rPr>
              <a:t>test</a:t>
            </a:r>
            <a:endParaRPr lang="en-US" sz="2400" b="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6829" y="4444861"/>
            <a:ext cx="6520541" cy="3636705"/>
          </a:xfrm>
        </p:spPr>
        <p:txBody>
          <a:bodyPr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/>
              <a:t>In </a:t>
            </a:r>
            <a:r>
              <a:rPr lang="en-US" sz="2000" dirty="0" smtClean="0"/>
              <a:t>2022, FOCUS</a:t>
            </a:r>
            <a:r>
              <a:rPr lang="en-US" sz="2000" baseline="0" dirty="0" smtClean="0"/>
              <a:t> saw 7 </a:t>
            </a:r>
            <a:r>
              <a:rPr lang="en-US" sz="2000" baseline="0" dirty="0" err="1" smtClean="0"/>
              <a:t>partipants</a:t>
            </a:r>
            <a:r>
              <a:rPr lang="en-US" sz="2000" baseline="0" dirty="0" smtClean="0"/>
              <a:t> in their DUI class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/>
          </a:p>
          <a:p>
            <a:pPr algn="just"/>
            <a:r>
              <a:rPr lang="en-US" sz="2000" kern="1200" dirty="0">
                <a:solidFill>
                  <a:schemeClr val="tx1"/>
                </a:solidFill>
                <a:effectLst/>
              </a:rPr>
              <a:t>Focus Counselling Services provides The Flex Module Impaired Driving Series approved by the Government of Bermuda in accordance with Section 35 (K) of the Road Traffic Act 1947. </a:t>
            </a:r>
          </a:p>
          <a:p>
            <a:pPr algn="just"/>
            <a:endParaRPr lang="en-US" sz="2000" kern="120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en-US" sz="2000" kern="1200" dirty="0">
                <a:solidFill>
                  <a:schemeClr val="tx1"/>
                </a:solidFill>
                <a:effectLst/>
              </a:rPr>
              <a:t>This program satisfies the courts to make an order for the reduction in the period of disqualification under Section 4 of the Traffic Offences (Penalty) Act 1976 of a DUI/Impaired driving offender, upon successful completion.</a:t>
            </a:r>
          </a:p>
          <a:p>
            <a:pPr algn="just"/>
            <a:endParaRPr lang="en-US" sz="2000" kern="1200" dirty="0">
              <a:solidFill>
                <a:schemeClr val="tx1"/>
              </a:solidFill>
              <a:effectLst/>
            </a:endParaRPr>
          </a:p>
          <a:p>
            <a:pPr algn="just"/>
            <a:endParaRPr lang="en-US" sz="2000" kern="120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en-US" sz="2000" kern="1200" dirty="0">
                <a:solidFill>
                  <a:schemeClr val="tx1"/>
                </a:solidFill>
                <a:effectLst/>
              </a:rPr>
              <a:t>The Flex Module Impaired Driving Series is a flexible version of the most widely replicated model for impaired driving offender intervention education. Certified addictions counsellors provide this participant-focused, user-friendly curriculum that offers a personalized road map for good decision-making; aligns with local impaired driving education standards; includes a personal change plan that can being integrated across the course; emphasizes personal responsibility and commitment to change drinking and driving </a:t>
            </a:r>
            <a:r>
              <a:rPr lang="en-US" sz="2000" kern="1200" dirty="0" err="1">
                <a:solidFill>
                  <a:schemeClr val="tx1"/>
                </a:solidFill>
                <a:effectLst/>
              </a:rPr>
              <a:t>behaviour</a:t>
            </a:r>
            <a:r>
              <a:rPr lang="en-US" sz="2000" kern="1200" dirty="0">
                <a:solidFill>
                  <a:schemeClr val="tx1"/>
                </a:solidFill>
                <a:effectLst/>
              </a:rPr>
              <a:t>; and moves beyond basic education to application of effective strategies for </a:t>
            </a:r>
            <a:r>
              <a:rPr lang="en-US" sz="2000" kern="1200" dirty="0" err="1">
                <a:solidFill>
                  <a:schemeClr val="tx1"/>
                </a:solidFill>
                <a:effectLst/>
              </a:rPr>
              <a:t>behaviour</a:t>
            </a:r>
            <a:r>
              <a:rPr lang="en-US" sz="2000" kern="1200" dirty="0">
                <a:solidFill>
                  <a:schemeClr val="tx1"/>
                </a:solidFill>
                <a:effectLst/>
              </a:rPr>
              <a:t> change.</a:t>
            </a:r>
          </a:p>
          <a:p>
            <a:pPr algn="just"/>
            <a:endParaRPr lang="en-US" sz="2000" kern="120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en-US" sz="2000" kern="1200" dirty="0">
                <a:solidFill>
                  <a:schemeClr val="tx1"/>
                </a:solidFill>
                <a:effectLst/>
              </a:rPr>
              <a:t>The program runs for a six-week cycle </a:t>
            </a:r>
            <a:r>
              <a:rPr lang="en-US" sz="2000" kern="1200" dirty="0" err="1">
                <a:solidFill>
                  <a:schemeClr val="tx1"/>
                </a:solidFill>
                <a:effectLst/>
              </a:rPr>
              <a:t>totalling</a:t>
            </a:r>
            <a:r>
              <a:rPr lang="en-US" sz="2000" kern="1200" dirty="0">
                <a:solidFill>
                  <a:schemeClr val="tx1"/>
                </a:solidFill>
                <a:effectLst/>
              </a:rPr>
              <a:t> 12 hours with 2 hours per session and is held on Wednesday evenings from 5:30 pm to 7:30 pm at cost of $425. Full payment is required prior to </a:t>
            </a:r>
            <a:r>
              <a:rPr lang="en-US" sz="2000" kern="1200" dirty="0" err="1">
                <a:solidFill>
                  <a:schemeClr val="tx1"/>
                </a:solidFill>
                <a:effectLst/>
              </a:rPr>
              <a:t>programmme</a:t>
            </a:r>
            <a:r>
              <a:rPr lang="en-US" sz="2000" kern="1200" dirty="0">
                <a:solidFill>
                  <a:schemeClr val="tx1"/>
                </a:solidFill>
                <a:effectLst/>
              </a:rPr>
              <a:t> participation. The cost of the </a:t>
            </a:r>
            <a:r>
              <a:rPr lang="en-US" sz="2000" kern="1200" dirty="0" err="1">
                <a:solidFill>
                  <a:schemeClr val="tx1"/>
                </a:solidFill>
                <a:effectLst/>
              </a:rPr>
              <a:t>programme</a:t>
            </a:r>
            <a:r>
              <a:rPr lang="en-US" sz="2000" kern="1200" dirty="0">
                <a:solidFill>
                  <a:schemeClr val="tx1"/>
                </a:solidFill>
                <a:effectLst/>
              </a:rPr>
              <a:t> includes all materials. A certificate of completion is provided to all participants who complete the full </a:t>
            </a:r>
            <a:r>
              <a:rPr lang="en-US" sz="2000" kern="1200" dirty="0" err="1">
                <a:solidFill>
                  <a:schemeClr val="tx1"/>
                </a:solidFill>
                <a:effectLst/>
              </a:rPr>
              <a:t>programme</a:t>
            </a:r>
            <a:r>
              <a:rPr lang="en-US" sz="2000" kern="1200" dirty="0">
                <a:solidFill>
                  <a:schemeClr val="tx1"/>
                </a:solidFill>
                <a:effectLst/>
              </a:rPr>
              <a:t> along with application for reduction in disqualification period. The </a:t>
            </a:r>
            <a:r>
              <a:rPr lang="en-US" sz="2000" kern="1200" dirty="0" err="1">
                <a:solidFill>
                  <a:schemeClr val="tx1"/>
                </a:solidFill>
                <a:effectLst/>
              </a:rPr>
              <a:t>programme</a:t>
            </a:r>
            <a:r>
              <a:rPr lang="en-US" sz="2000" kern="1200" dirty="0">
                <a:solidFill>
                  <a:schemeClr val="tx1"/>
                </a:solidFill>
                <a:effectLst/>
              </a:rPr>
              <a:t> is geared toward Impaired Driving offenders and offender prevention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1"/>
            <a:ext cx="6021478" cy="3636705"/>
          </a:xfrm>
        </p:spPr>
        <p:txBody>
          <a:bodyPr>
            <a:normAutofit fontScale="70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/>
                </a:solidFill>
              </a:rPr>
              <a:t>This</a:t>
            </a:r>
            <a:r>
              <a:rPr lang="en-US" sz="2600" b="0" baseline="0" dirty="0">
                <a:solidFill>
                  <a:schemeClr val="tx1"/>
                </a:solidFill>
              </a:rPr>
              <a:t> information network was started because of a directive from the United Nations.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600" b="0" baseline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b="0" baseline="0" dirty="0">
                <a:solidFill>
                  <a:schemeClr val="tx1"/>
                </a:solidFill>
              </a:rPr>
              <a:t>In 1998, they mandated that counties provide key drug related information for comparability from country to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600" b="0" baseline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b="0" baseline="0" dirty="0">
                <a:solidFill>
                  <a:schemeClr val="tx1"/>
                </a:solidFill>
              </a:rPr>
              <a:t>In Bermuda, the </a:t>
            </a:r>
            <a:r>
              <a:rPr lang="en-US" sz="2600" b="0" baseline="0" dirty="0" err="1">
                <a:solidFill>
                  <a:schemeClr val="tx1"/>
                </a:solidFill>
              </a:rPr>
              <a:t>BerDIN</a:t>
            </a:r>
            <a:r>
              <a:rPr lang="en-US" sz="2600" b="0" baseline="0" dirty="0">
                <a:solidFill>
                  <a:schemeClr val="tx1"/>
                </a:solidFill>
              </a:rPr>
              <a:t> was formed in 2008, took a hiatus for 4 years and then reengaged in 2012.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600" b="0" baseline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b="0" baseline="0" dirty="0" smtClean="0">
                <a:solidFill>
                  <a:schemeClr val="tx1"/>
                </a:solidFill>
              </a:rPr>
              <a:t>As challenging as the past year has been, you remain engaged evident </a:t>
            </a:r>
            <a:r>
              <a:rPr lang="en-US" sz="2600" b="0" baseline="0" dirty="0">
                <a:solidFill>
                  <a:schemeClr val="tx1"/>
                </a:solidFill>
              </a:rPr>
              <a:t>by </a:t>
            </a:r>
            <a:r>
              <a:rPr lang="en-US" sz="2600" b="0" baseline="0" dirty="0" smtClean="0">
                <a:solidFill>
                  <a:schemeClr val="tx1"/>
                </a:solidFill>
              </a:rPr>
              <a:t>your participation </a:t>
            </a:r>
            <a:r>
              <a:rPr lang="en-US" sz="2600" b="0" baseline="0" dirty="0">
                <a:solidFill>
                  <a:schemeClr val="tx1"/>
                </a:solidFill>
              </a:rPr>
              <a:t>in the meeting</a:t>
            </a:r>
            <a:r>
              <a:rPr lang="en-US" sz="2600" b="0" baseline="0" dirty="0" smtClean="0">
                <a:solidFill>
                  <a:schemeClr val="tx1"/>
                </a:solidFill>
              </a:rPr>
              <a:t>. </a:t>
            </a:r>
            <a:endParaRPr lang="en-US" sz="2600" b="0" baseline="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600" b="0" baseline="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b="0" baseline="0" dirty="0" smtClean="0">
                <a:solidFill>
                  <a:schemeClr val="tx1"/>
                </a:solidFill>
              </a:rPr>
              <a:t>Despite having our own challenges we are here for the 13</a:t>
            </a:r>
            <a:r>
              <a:rPr lang="en-US" sz="2600" b="0" baseline="30000" dirty="0" smtClean="0">
                <a:solidFill>
                  <a:schemeClr val="tx1"/>
                </a:solidFill>
              </a:rPr>
              <a:t>th</a:t>
            </a:r>
            <a:r>
              <a:rPr lang="en-US" sz="2600" b="0" baseline="0" dirty="0" smtClean="0">
                <a:solidFill>
                  <a:schemeClr val="tx1"/>
                </a:solidFill>
              </a:rPr>
              <a:t> annual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600" b="0" baseline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0459-2BF6-45FE-8337-D73439EAAA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9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5058" y="4401319"/>
            <a:ext cx="6765017" cy="3636705"/>
          </a:xfrm>
        </p:spPr>
        <p:txBody>
          <a:bodyPr/>
          <a:lstStyle/>
          <a:p>
            <a:pPr algn="just"/>
            <a:r>
              <a:rPr lang="en-US" sz="2800" dirty="0"/>
              <a:t>These are deaths in which a toxicology</a:t>
            </a:r>
            <a:r>
              <a:rPr lang="en-US" sz="2800" baseline="0" dirty="0"/>
              <a:t> screens occurred in </a:t>
            </a:r>
            <a:r>
              <a:rPr lang="en-US" sz="2800" baseline="0" dirty="0" smtClean="0"/>
              <a:t>2022. </a:t>
            </a:r>
            <a:endParaRPr lang="en-US" sz="2800" baseline="0" dirty="0"/>
          </a:p>
          <a:p>
            <a:pPr algn="just"/>
            <a:endParaRPr lang="en-US" sz="2800" dirty="0"/>
          </a:p>
          <a:p>
            <a:pPr algn="just"/>
            <a:endParaRPr lang="en-US" sz="2800" baseline="0" dirty="0"/>
          </a:p>
          <a:p>
            <a:pPr algn="just"/>
            <a:r>
              <a:rPr lang="en-US" sz="2800" baseline="0" dirty="0"/>
              <a:t>Of those suspicious </a:t>
            </a:r>
            <a:r>
              <a:rPr lang="en-US" sz="2800" baseline="0" dirty="0" smtClean="0"/>
              <a:t>deaths (59), </a:t>
            </a:r>
            <a:r>
              <a:rPr lang="en-US" sz="2800" baseline="0" dirty="0"/>
              <a:t>Males- </a:t>
            </a:r>
            <a:r>
              <a:rPr lang="en-US" sz="2800" baseline="0" dirty="0" smtClean="0"/>
              <a:t>48 </a:t>
            </a:r>
            <a:r>
              <a:rPr lang="en-US" sz="2800" baseline="0" dirty="0"/>
              <a:t>and </a:t>
            </a:r>
            <a:r>
              <a:rPr lang="en-US" sz="2800" baseline="0" dirty="0" smtClean="0"/>
              <a:t>Females-11; most suspicious deaths were due to drugs </a:t>
            </a:r>
            <a:endParaRPr lang="en-US" sz="2800" baseline="0" dirty="0"/>
          </a:p>
          <a:p>
            <a:pPr algn="just"/>
            <a:endParaRPr lang="en-US" sz="2800" baseline="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C00000"/>
                </a:solidFill>
              </a:rPr>
              <a:t>One person was less than 18 years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/>
          </a:p>
          <a:p>
            <a:pPr algn="just"/>
            <a:r>
              <a:rPr lang="en-US" sz="2800" baseline="0" dirty="0" smtClean="0"/>
              <a:t>8 </a:t>
            </a:r>
            <a:r>
              <a:rPr lang="en-US" sz="2800" baseline="0" dirty="0"/>
              <a:t>people that were age </a:t>
            </a:r>
            <a:r>
              <a:rPr lang="en-US" sz="2800" baseline="0" dirty="0" smtClean="0"/>
              <a:t>18-25</a:t>
            </a:r>
          </a:p>
          <a:p>
            <a:pPr algn="just"/>
            <a:r>
              <a:rPr lang="en-US" sz="2800" baseline="0" dirty="0" smtClean="0"/>
              <a:t>3 </a:t>
            </a:r>
            <a:r>
              <a:rPr lang="en-US" sz="2800" baseline="0" dirty="0"/>
              <a:t>people that were age </a:t>
            </a:r>
            <a:r>
              <a:rPr lang="en-US" sz="2800" baseline="0" dirty="0" smtClean="0"/>
              <a:t>26-35 </a:t>
            </a:r>
            <a:endParaRPr lang="en-US" sz="2800" baseline="0" dirty="0"/>
          </a:p>
          <a:p>
            <a:pPr algn="just"/>
            <a:r>
              <a:rPr lang="en-US" sz="2800" baseline="0" dirty="0"/>
              <a:t>5</a:t>
            </a:r>
            <a:r>
              <a:rPr lang="en-US" sz="2800" baseline="0" dirty="0" smtClean="0"/>
              <a:t> </a:t>
            </a:r>
            <a:r>
              <a:rPr lang="en-US" sz="2800" baseline="0" dirty="0"/>
              <a:t>people that were age </a:t>
            </a:r>
            <a:r>
              <a:rPr lang="en-US" sz="2800" baseline="0" dirty="0" smtClean="0"/>
              <a:t>36-45 </a:t>
            </a:r>
          </a:p>
          <a:p>
            <a:pPr algn="just"/>
            <a:r>
              <a:rPr lang="en-US" sz="2800" b="1" baseline="0" dirty="0" smtClean="0">
                <a:solidFill>
                  <a:srgbClr val="C00000"/>
                </a:solidFill>
              </a:rPr>
              <a:t>25 </a:t>
            </a:r>
            <a:r>
              <a:rPr lang="en-US" sz="2800" b="1" baseline="0" dirty="0">
                <a:solidFill>
                  <a:srgbClr val="C00000"/>
                </a:solidFill>
              </a:rPr>
              <a:t>people that were 46-60 </a:t>
            </a:r>
            <a:endParaRPr lang="en-US" sz="2800" b="1" baseline="0" dirty="0" smtClean="0">
              <a:solidFill>
                <a:srgbClr val="C00000"/>
              </a:solidFill>
            </a:endParaRPr>
          </a:p>
          <a:p>
            <a:pPr algn="just"/>
            <a:r>
              <a:rPr lang="en-US" sz="2800" b="1" baseline="0" dirty="0" smtClean="0"/>
              <a:t>17 </a:t>
            </a:r>
            <a:r>
              <a:rPr lang="en-US" sz="2800" b="1" baseline="0" dirty="0"/>
              <a:t>people that were over the age of </a:t>
            </a:r>
            <a:r>
              <a:rPr lang="en-US" sz="2800" b="1" baseline="0" dirty="0" smtClean="0"/>
              <a:t>60</a:t>
            </a:r>
            <a:endParaRPr lang="en-US" sz="2800" b="1" baseline="0" dirty="0"/>
          </a:p>
          <a:p>
            <a:pPr algn="just"/>
            <a:endParaRPr lang="en-US" sz="2000" baseline="0" dirty="0"/>
          </a:p>
          <a:p>
            <a:pPr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4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444861"/>
            <a:ext cx="6770914" cy="363670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The impact of overall decreased funding over</a:t>
            </a:r>
            <a:r>
              <a:rPr lang="en-US" sz="2400" baseline="0" dirty="0">
                <a:latin typeface="Gill Sans MT" panose="020B0502020104020203" pitchFamily="34" charset="0"/>
              </a:rPr>
              <a:t> the past several years </a:t>
            </a:r>
            <a:r>
              <a:rPr lang="en-US" sz="2400" dirty="0">
                <a:latin typeface="Gill Sans MT" panose="020B0502020104020203" pitchFamily="34" charset="0"/>
              </a:rPr>
              <a:t>has resulted</a:t>
            </a:r>
            <a:r>
              <a:rPr lang="en-US" sz="2400" baseline="0" dirty="0">
                <a:latin typeface="Gill Sans MT" panose="020B0502020104020203" pitchFamily="34" charset="0"/>
              </a:rPr>
              <a:t> in </a:t>
            </a:r>
            <a:r>
              <a:rPr lang="en-US" sz="2400" dirty="0" smtClean="0">
                <a:latin typeface="Gill Sans MT" panose="020B0502020104020203" pitchFamily="34" charset="0"/>
              </a:rPr>
              <a:t>decreased/limited </a:t>
            </a:r>
            <a:r>
              <a:rPr lang="en-US" sz="2400" dirty="0">
                <a:latin typeface="Gill Sans MT" panose="020B0502020104020203" pitchFamily="34" charset="0"/>
              </a:rPr>
              <a:t>client services mainly due to staffing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A number of persons seeking care were unable to get into treatment</a:t>
            </a:r>
            <a:r>
              <a:rPr lang="en-US" sz="2400" baseline="0" dirty="0">
                <a:latin typeface="Gill Sans MT" panose="020B0502020104020203" pitchFamily="34" charset="0"/>
              </a:rPr>
              <a:t> over the past year </a:t>
            </a:r>
            <a:r>
              <a:rPr lang="en-US" sz="2400" dirty="0">
                <a:latin typeface="Gill Sans MT" panose="020B0502020104020203" pitchFamily="34" charset="0"/>
              </a:rPr>
              <a:t>while others waited for longer periods than usual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Substance abuse treatment: largest component  of the budget saw level</a:t>
            </a:r>
            <a:r>
              <a:rPr lang="en-US" sz="2400" baseline="0" dirty="0">
                <a:latin typeface="Gill Sans MT" panose="020B0502020104020203" pitchFamily="34" charset="0"/>
              </a:rPr>
              <a:t> funding for the past 3 years.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This includes</a:t>
            </a:r>
            <a:r>
              <a:rPr lang="en-US" sz="2400" baseline="0" dirty="0">
                <a:latin typeface="Gill Sans MT" panose="020B0502020104020203" pitchFamily="34" charset="0"/>
              </a:rPr>
              <a:t> </a:t>
            </a:r>
            <a:r>
              <a:rPr lang="en-US" sz="2400" dirty="0">
                <a:latin typeface="Gill Sans MT" panose="020B0502020104020203" pitchFamily="34" charset="0"/>
              </a:rPr>
              <a:t>DNDC’s treatment </a:t>
            </a:r>
            <a:r>
              <a:rPr lang="en-US" sz="2400" dirty="0" err="1">
                <a:latin typeface="Gill Sans MT" panose="020B0502020104020203" pitchFamily="34" charset="0"/>
              </a:rPr>
              <a:t>programmes</a:t>
            </a:r>
            <a:r>
              <a:rPr lang="en-US" sz="2400" dirty="0">
                <a:latin typeface="Gill Sans MT" panose="020B0502020104020203" pitchFamily="34" charset="0"/>
              </a:rPr>
              <a:t>, grant agencies, RLH and turning point.</a:t>
            </a:r>
            <a:r>
              <a:rPr lang="en-US" sz="2400" baseline="0" dirty="0">
                <a:latin typeface="Gill Sans MT" panose="020B0502020104020203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When it came to Substance use prevention </a:t>
            </a:r>
          </a:p>
          <a:p>
            <a:pPr marL="762414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prevention unit of the DNDC saw level funding over the past year </a:t>
            </a:r>
          </a:p>
          <a:p>
            <a:pPr marL="762414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prevention grant-recipient agencies saw level funding also for the past 3 years </a:t>
            </a:r>
          </a:p>
          <a:p>
            <a:pPr marL="762414" lvl="1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When it came to the Interdiction budgets:  BPS saw a</a:t>
            </a:r>
            <a:r>
              <a:rPr lang="en-US" sz="2400" baseline="0" dirty="0">
                <a:latin typeface="Gill Sans MT" panose="020B0502020104020203" pitchFamily="34" charset="0"/>
              </a:rPr>
              <a:t> de</a:t>
            </a:r>
            <a:r>
              <a:rPr lang="en-US" sz="2400" dirty="0">
                <a:latin typeface="Gill Sans MT" panose="020B0502020104020203" pitchFamily="34" charset="0"/>
              </a:rPr>
              <a:t>crease in their budget compared to the last budget cycle,</a:t>
            </a:r>
            <a:r>
              <a:rPr lang="en-US" sz="2400" baseline="0" dirty="0">
                <a:latin typeface="Gill Sans MT" panose="020B0502020104020203" pitchFamily="34" charset="0"/>
              </a:rPr>
              <a:t> </a:t>
            </a:r>
            <a:r>
              <a:rPr lang="en-US" sz="2400" dirty="0">
                <a:latin typeface="Gill Sans MT" panose="020B0502020104020203" pitchFamily="34" charset="0"/>
              </a:rPr>
              <a:t>while </a:t>
            </a:r>
            <a:r>
              <a:rPr lang="en-US" sz="2400" dirty="0" err="1">
                <a:latin typeface="Gill Sans MT" panose="020B0502020104020203" pitchFamily="34" charset="0"/>
              </a:rPr>
              <a:t>hm</a:t>
            </a:r>
            <a:r>
              <a:rPr lang="en-US" sz="2400" dirty="0">
                <a:latin typeface="Gill Sans MT" panose="020B0502020104020203" pitchFamily="34" charset="0"/>
              </a:rPr>
              <a:t> customs saw level funding. </a:t>
            </a:r>
          </a:p>
          <a:p>
            <a:pPr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3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/>
              <a:t>So, over the past 2 years there has been some regression in the availability of information. </a:t>
            </a:r>
          </a:p>
          <a:p>
            <a:pPr marL="342900" lvl="0" indent="-3429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5416" marR="0" lvl="0" indent="-175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While we have done</a:t>
            </a:r>
            <a:r>
              <a:rPr lang="en-US" sz="2400" baseline="0" dirty="0"/>
              <a:t> a lot of great work, there remains key missing data, the pressing ones are listed here. </a:t>
            </a:r>
            <a:r>
              <a:rPr lang="en-US" sz="2400" baseline="0" dirty="0" smtClean="0"/>
              <a:t>Ideally, we the new drug strategy we would like to ensure that a few of the pressing issues are addressed </a:t>
            </a:r>
            <a:endParaRPr lang="en-US" sz="2400" baseline="0" dirty="0"/>
          </a:p>
          <a:p>
            <a:pPr marL="175416" marR="0" lvl="0" indent="-175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aseline="0" dirty="0"/>
          </a:p>
          <a:p>
            <a:pPr marL="175416" marR="0" lvl="0" indent="-175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/>
              <a:t>Missing indicators from agencies such as: although we have 2018 2019 2020 crime data, current crime (2021) data and drug prices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5416" marR="0" lvl="0" indent="-175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Problem drug use is</a:t>
            </a:r>
            <a:r>
              <a:rPr lang="en-US" sz="2400" baseline="0" dirty="0"/>
              <a:t> another area we remain in the dark regarding</a:t>
            </a:r>
            <a:r>
              <a:rPr lang="en-US" sz="2400" dirty="0"/>
              <a:t>, so how many addicted people we have in Bermuda from a population perspective, so not just social users but those who use consistently and may not necessarily be in the criminal justice system. 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sz="2400" dirty="0"/>
              <a:t>Concerning</a:t>
            </a:r>
            <a:r>
              <a:rPr lang="en-US" sz="2400" baseline="0" dirty="0"/>
              <a:t> the drug market, for some years there has been a gap in our understanding of the correct formula to use in order to </a:t>
            </a:r>
            <a:r>
              <a:rPr lang="en-US" sz="2400" dirty="0"/>
              <a:t>determine the dollar value of drugs seized by the Bermuda</a:t>
            </a:r>
            <a:r>
              <a:rPr lang="en-US" sz="2400" baseline="0" dirty="0"/>
              <a:t> Police Service. 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2400" baseline="0" dirty="0"/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sz="2400" baseline="0" dirty="0"/>
              <a:t>The public expenditure and cost of drugs study are two of the drug strategy objectives that we will be working towards of the remaining period of the strategy.</a:t>
            </a:r>
            <a:endParaRPr lang="en-US" sz="2400" dirty="0"/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sz="2400" dirty="0"/>
              <a:t>While these</a:t>
            </a:r>
            <a:r>
              <a:rPr lang="en-US" sz="2400" baseline="0" dirty="0"/>
              <a:t> are just some of the gaps, i</a:t>
            </a:r>
            <a:r>
              <a:rPr lang="en-US" sz="2400" dirty="0"/>
              <a:t>t is highly possible there may be other indicators that we should look at especially as it related to cannabis and the use of synthetic drugs. 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2400" baseline="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The drug control strategic plan expires in 2024</a:t>
            </a:r>
            <a:r>
              <a:rPr lang="en-US" sz="1800" baseline="0" dirty="0" smtClean="0"/>
              <a:t> therefore</a:t>
            </a:r>
            <a:r>
              <a:rPr lang="en-US" sz="1800" baseline="0" dirty="0" smtClean="0"/>
              <a:t>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aseline="0" dirty="0" smtClean="0"/>
              <a:t>The number of persons stopped and cautioned under the Cannabis Amendment Act (7g legislation) has been in place since 2017 (5 years) however we still do not have a sense of the number impacted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aseline="0" dirty="0" smtClean="0"/>
              <a:t>We look forward to looking at the RTA data and hope to be able to report on that next year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7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7" y="4444861"/>
            <a:ext cx="5956163" cy="36367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 would like to remind you that all of the data produced by the DNDC Research</a:t>
            </a:r>
            <a:r>
              <a:rPr lang="en-US" sz="2000" baseline="0" dirty="0"/>
              <a:t> Unit can be found on the government portal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aseline="0" dirty="0"/>
              <a:t>However if there is something you can not find or if you are in need of customized data please contact us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991" y="4599574"/>
            <a:ext cx="5759925" cy="3734547"/>
          </a:xfrm>
        </p:spPr>
        <p:txBody>
          <a:bodyPr>
            <a:noAutofit/>
          </a:bodyPr>
          <a:lstStyle/>
          <a:p>
            <a:pPr marL="351652" indent="-35165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MT" pitchFamily="34" charset="0"/>
              </a:rPr>
              <a:t>W</a:t>
            </a:r>
            <a:r>
              <a:rPr lang="en-US" sz="1800" baseline="0" dirty="0">
                <a:latin typeface="Gill Sans MT" pitchFamily="34" charset="0"/>
              </a:rPr>
              <a:t>e all should feel proud of contributing to and producing these 12 publications.</a:t>
            </a:r>
          </a:p>
          <a:p>
            <a:pPr marL="351652" indent="-35165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baseline="0" dirty="0">
              <a:latin typeface="Gill Sans MT" pitchFamily="34" charset="0"/>
            </a:endParaRPr>
          </a:p>
          <a:p>
            <a:pPr marL="351652" indent="-35165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aseline="0" dirty="0">
                <a:latin typeface="Gill Sans MT" pitchFamily="34" charset="0"/>
              </a:rPr>
              <a:t>publications that stand as a resource – an evidence base – to both policy makers and the community alike</a:t>
            </a:r>
          </a:p>
          <a:p>
            <a:pPr marL="351652" indent="-35165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baseline="0" dirty="0">
              <a:latin typeface="Gill Sans MT" pitchFamily="34" charset="0"/>
            </a:endParaRPr>
          </a:p>
          <a:p>
            <a:pPr marL="351652" indent="-35165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aseline="0" dirty="0">
                <a:latin typeface="Gill Sans MT" pitchFamily="34" charset="0"/>
              </a:rPr>
              <a:t>IT IS THE NUMBER ONE SOURCE OF COLLECTIVE INFORMATION RELATED TO DEMAND AND SUPPLY REDUCTION ON OUR ISLAND. </a:t>
            </a:r>
          </a:p>
          <a:p>
            <a:pPr algn="just">
              <a:lnSpc>
                <a:spcPct val="110000"/>
              </a:lnSpc>
            </a:pPr>
            <a:endParaRPr lang="en-US" sz="1800" baseline="0" dirty="0">
              <a:latin typeface="Gill Sans MT" pitchFamily="34" charset="0"/>
            </a:endParaRPr>
          </a:p>
          <a:p>
            <a:pPr marL="351652" indent="-35165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aseline="0" dirty="0">
                <a:latin typeface="Gill Sans MT" pitchFamily="34" charset="0"/>
              </a:rPr>
              <a:t>IF YOU HAVE ANY IDEAS OF HOW WE MAKE THESE BETTER OR MORE USEFUL DO LET US KNOW</a:t>
            </a:r>
            <a:endParaRPr lang="en-US" sz="1800" dirty="0">
              <a:latin typeface="Gill Sans M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0459-2BF6-45FE-8337-D73439EAAAA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7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8857" y="4271963"/>
            <a:ext cx="6694714" cy="5052487"/>
          </a:xfrm>
        </p:spPr>
        <p:txBody>
          <a:bodyPr>
            <a:noAutofit/>
          </a:bodyPr>
          <a:lstStyle/>
          <a:p>
            <a:pPr marL="180805" marR="0" lvl="0" indent="-18080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Gill Sans MT" pitchFamily="34" charset="0"/>
              </a:rPr>
              <a:t>Our mission, purpose, and objectives are all tailored to contribute to the development of policy and the implementation of appropriate </a:t>
            </a:r>
            <a:r>
              <a:rPr lang="en-US" sz="1600" dirty="0" err="1" smtClean="0">
                <a:latin typeface="Gill Sans MT" pitchFamily="34" charset="0"/>
              </a:rPr>
              <a:t>programmes</a:t>
            </a:r>
            <a:r>
              <a:rPr lang="en-US" sz="1600" dirty="0" smtClean="0">
                <a:latin typeface="Gill Sans MT" pitchFamily="34" charset="0"/>
              </a:rPr>
              <a:t> and responses to the current drug situation.</a:t>
            </a:r>
          </a:p>
          <a:p>
            <a:pPr marL="180805" indent="-180805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80805" indent="-180805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DNDC’s job really is to collect the information and make sense of it all through the annual publication. </a:t>
            </a:r>
            <a:endParaRPr lang="en-US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180805" marR="0" lvl="0" indent="-18080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/>
              <a:t>The</a:t>
            </a:r>
            <a:r>
              <a:rPr lang="en-US" sz="1600" baseline="0" dirty="0" smtClean="0"/>
              <a:t> </a:t>
            </a:r>
            <a:r>
              <a:rPr lang="en-US" sz="1600" dirty="0" smtClean="0"/>
              <a:t>agencies making up the Network</a:t>
            </a:r>
            <a:r>
              <a:rPr lang="en-US" sz="1600" baseline="0" dirty="0" smtClean="0"/>
              <a:t> </a:t>
            </a:r>
            <a:r>
              <a:rPr lang="en-US" sz="1600" dirty="0" smtClean="0"/>
              <a:t>provide national information that assists</a:t>
            </a:r>
            <a:r>
              <a:rPr lang="en-US" sz="1600" baseline="0" dirty="0" smtClean="0"/>
              <a:t> the public, policy makers and anyone working in this field </a:t>
            </a:r>
            <a:r>
              <a:rPr lang="en-US" sz="1600" dirty="0" smtClean="0"/>
              <a:t>with having a local, culturally-relevant picture of the current substance use/misuse situation in Bermuda.</a:t>
            </a:r>
          </a:p>
          <a:p>
            <a:pPr marL="180805" indent="-180805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600" dirty="0"/>
          </a:p>
          <a:p>
            <a:pPr marL="180805" indent="-180805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 defTabSz="946312">
              <a:buFont typeface="Arial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0459-2BF6-45FE-8337-D73439EAAA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1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360" indent="-292360" algn="just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92360" indent="-292360" algn="just">
              <a:buFont typeface="Arial" panose="020B0604020202020204" pitchFamily="34" charset="0"/>
              <a:buChar char="•"/>
            </a:pPr>
            <a:r>
              <a:rPr lang="en-US" sz="1200" dirty="0" smtClean="0"/>
              <a:t>There </a:t>
            </a:r>
            <a:r>
              <a:rPr lang="en-US" sz="1200" dirty="0"/>
              <a:t>is no one piece of information that can inform the drug situation in Bermuda. </a:t>
            </a:r>
            <a:r>
              <a:rPr lang="en-US" sz="1200" dirty="0" smtClean="0"/>
              <a:t>It </a:t>
            </a:r>
            <a:r>
              <a:rPr lang="en-US" sz="1200" dirty="0"/>
              <a:t>requires a multitude of information from various sectors in order to observe, monitor, and evaluate the drug situation, even at times using proxy </a:t>
            </a:r>
            <a:r>
              <a:rPr lang="en-US" sz="1200" dirty="0" smtClean="0"/>
              <a:t>information</a:t>
            </a:r>
          </a:p>
          <a:p>
            <a:pPr marL="292360" indent="-292360" algn="just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92360" marR="0" lvl="0" indent="-29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Being a part of </a:t>
            </a:r>
            <a:r>
              <a:rPr lang="en-US" sz="1200" dirty="0" err="1" smtClean="0"/>
              <a:t>BerDIN</a:t>
            </a:r>
            <a:r>
              <a:rPr lang="en-US" sz="1200" baseline="0" dirty="0" smtClean="0"/>
              <a:t> offers……</a:t>
            </a:r>
            <a:endParaRPr lang="en-US" sz="1200" dirty="0" smtClean="0"/>
          </a:p>
          <a:p>
            <a:pPr marL="292360" indent="-292360" algn="just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92360" indent="-292360" algn="just">
              <a:buFont typeface="Arial" panose="020B0604020202020204" pitchFamily="34" charset="0"/>
              <a:buChar char="•"/>
            </a:pPr>
            <a:r>
              <a:rPr lang="en-US" sz="1200" dirty="0" err="1" smtClean="0"/>
              <a:t>BerDIN</a:t>
            </a:r>
            <a:r>
              <a:rPr lang="en-US" sz="1200" dirty="0" smtClean="0"/>
              <a:t> also allows each of the Member</a:t>
            </a:r>
            <a:r>
              <a:rPr lang="en-US" sz="1200" baseline="0" dirty="0" smtClean="0"/>
              <a:t> </a:t>
            </a:r>
            <a:r>
              <a:rPr lang="en-US" sz="1200" dirty="0" smtClean="0"/>
              <a:t>agency’s information to be showcased, whereas, in some agencies, there is no reporting mechanism. </a:t>
            </a:r>
          </a:p>
          <a:p>
            <a:pPr marL="292360" indent="-292360" algn="just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92360" marR="0" lvl="0" indent="-29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We all come from diverse areas</a:t>
            </a:r>
            <a:r>
              <a:rPr lang="en-US" sz="1200" baseline="0" dirty="0" smtClean="0"/>
              <a:t> AND so this meeting, </a:t>
            </a:r>
            <a:r>
              <a:rPr lang="en-US" sz="1200" dirty="0" smtClean="0"/>
              <a:t>brings all of us together who have a vested interest in demand</a:t>
            </a:r>
            <a:r>
              <a:rPr lang="en-US" sz="1200" baseline="0" dirty="0" smtClean="0"/>
              <a:t> and supply reduction, thereby creating a holistic approach…</a:t>
            </a:r>
            <a:endParaRPr lang="en-US" sz="1200" dirty="0" smtClean="0"/>
          </a:p>
          <a:p>
            <a:pPr marL="292360" indent="-292360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44861"/>
            <a:ext cx="5917611" cy="3636705"/>
          </a:xfrm>
        </p:spPr>
        <p:txBody>
          <a:bodyPr/>
          <a:lstStyle/>
          <a:p>
            <a:pPr marL="184240" indent="-18424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84240" indent="-184240" algn="just">
              <a:buFont typeface="Arial" panose="020B0604020202020204" pitchFamily="34" charset="0"/>
              <a:buChar char="•"/>
            </a:pPr>
            <a:r>
              <a:rPr lang="en-US" sz="2000" dirty="0"/>
              <a:t>It is</a:t>
            </a:r>
            <a:r>
              <a:rPr lang="en-US" sz="2000" baseline="0" dirty="0"/>
              <a:t> </a:t>
            </a:r>
            <a:r>
              <a:rPr lang="en-US" sz="2000" dirty="0"/>
              <a:t>impressive achievement that this fledgling monitoring mechanism, established in 2008, has now matured into a national system, encompassing over 30 data providers (in Appendix I</a:t>
            </a:r>
            <a:r>
              <a:rPr lang="en-US" sz="2000" baseline="0" dirty="0"/>
              <a:t> in the report)</a:t>
            </a:r>
            <a:r>
              <a:rPr lang="en-US" sz="2000" dirty="0"/>
              <a:t>, and is recognised both locally and internationally.</a:t>
            </a:r>
          </a:p>
          <a:p>
            <a:pPr marL="184240" indent="-18424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4240" indent="-18424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84240" indent="-18424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84240" indent="-18424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84240" indent="-18424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84240" indent="-18424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84240" indent="-184240" algn="just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BACF1-6DF3-45DC-85EB-482FB9434F9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just" defTabSz="1001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+mn-lt"/>
              </a:rPr>
              <a:t>During 2022, agencies continued to struggle 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financially because of decreased budgets which resulted in challenges related to staffing, meeting deadlines and just having a resource person that could provide us with the information we are hoping to receive. </a:t>
            </a:r>
          </a:p>
          <a:p>
            <a:pPr marL="457200" marR="0" lvl="0" indent="-457200" algn="just" defTabSz="1001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aseline="0" dirty="0">
              <a:solidFill>
                <a:schemeClr val="tx1"/>
              </a:solidFill>
              <a:latin typeface="+mn-lt"/>
            </a:endParaRPr>
          </a:p>
          <a:p>
            <a:pPr marL="457200" marR="0" lvl="0" indent="-457200" algn="just" defTabSz="1001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Since the pandemic, there have been a number of governmental and non-governmental agencies that have been simply unable to meet demands and, in a few cases, have had to make tough decisions in order to continue in a limited capacity</a:t>
            </a:r>
            <a:r>
              <a:rPr lang="en-US" sz="1200" baseline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7200" marR="0" lvl="0" indent="-457200" algn="just" defTabSz="1001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aseline="0" dirty="0" smtClean="0">
              <a:solidFill>
                <a:schemeClr val="tx1"/>
              </a:solidFill>
              <a:latin typeface="+mn-lt"/>
            </a:endParaRPr>
          </a:p>
          <a:p>
            <a:pPr marL="457200" marR="0" lvl="0" indent="-457200" algn="just" defTabSz="1001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+mn-lt"/>
              </a:rPr>
              <a:t>Having met with a key data provider over the summer, we had a discussion about the information that was provided and the individual did not have confidence that the information being provided was accurate </a:t>
            </a:r>
            <a:endParaRPr lang="en-US" sz="1200" baseline="0" dirty="0" smtClean="0">
              <a:solidFill>
                <a:schemeClr val="tx1"/>
              </a:solidFill>
              <a:latin typeface="+mn-lt"/>
            </a:endParaRPr>
          </a:p>
          <a:p>
            <a:pPr marL="457200" marR="0" lvl="0" indent="-457200" algn="just" defTabSz="1001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aseline="0" dirty="0" smtClean="0">
              <a:solidFill>
                <a:schemeClr val="tx1"/>
              </a:solidFill>
              <a:latin typeface="+mn-lt"/>
            </a:endParaRPr>
          </a:p>
          <a:p>
            <a:pPr marL="457200" marR="0" lvl="0" indent="-457200" algn="just" defTabSz="1001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+mn-lt"/>
              </a:rPr>
              <a:t>So agencies need to have a verification process in place to ensure confidence in the data that is being released.</a:t>
            </a:r>
            <a:endParaRPr lang="en-US" sz="1600" baseline="0" dirty="0">
              <a:solidFill>
                <a:schemeClr val="tx1"/>
              </a:solidFill>
              <a:latin typeface="+mn-lt"/>
            </a:endParaRPr>
          </a:p>
          <a:p>
            <a:pPr marL="184240" indent="-184240" algn="just" defTabSz="1001282">
              <a:buFont typeface="Arial" panose="020B0604020202020204" pitchFamily="34" charset="0"/>
              <a:buChar char="•"/>
              <a:defRPr/>
            </a:pPr>
            <a:endParaRPr lang="en-US" sz="1600" baseline="0" dirty="0">
              <a:solidFill>
                <a:schemeClr val="tx1"/>
              </a:solidFill>
              <a:latin typeface="+mn-lt"/>
            </a:endParaRPr>
          </a:p>
          <a:p>
            <a:pPr marL="184240" indent="-184240" algn="just" defTabSz="1001282">
              <a:buFont typeface="Arial" panose="020B0604020202020204" pitchFamily="34" charset="0"/>
              <a:buChar char="•"/>
              <a:defRPr/>
            </a:pPr>
            <a:endParaRPr lang="en-US" sz="1600" baseline="0" dirty="0">
              <a:solidFill>
                <a:schemeClr val="tx1"/>
              </a:solidFill>
              <a:latin typeface="+mn-lt"/>
            </a:endParaRPr>
          </a:p>
          <a:p>
            <a:pPr marL="184240" indent="-184240" algn="just" defTabSz="1001282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  <a:latin typeface="Gill Sans MT" pitchFamily="34" charset="0"/>
            </a:endParaRPr>
          </a:p>
          <a:p>
            <a:pPr marL="184240" indent="-184240" algn="just" defTabSz="1001282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Gill Sans MT" pitchFamily="34" charset="0"/>
            </a:endParaRPr>
          </a:p>
          <a:p>
            <a:pPr defTabSz="100128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Points 1-4 of this slide contains information that we use to obtain from BPS and is now missing from the report. </a:t>
            </a:r>
            <a:endParaRPr lang="en-US" sz="1200" baseline="0" dirty="0" smtClean="0"/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At the end of each meeting we encourage each of you to have bilateral meetings and in that regard, We have tried numerous times to figure out a plan to move forward but we are met with promises of resolution within actually obtaining a resolution</a:t>
            </a:r>
            <a:endParaRPr lang="en-US" sz="1200" baseline="0" dirty="0"/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1200" baseline="0" dirty="0"/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sz="1200" baseline="0" dirty="0"/>
              <a:t>Today we will have a presentation from the </a:t>
            </a:r>
            <a:r>
              <a:rPr lang="en-US" sz="1200" baseline="0" dirty="0" smtClean="0"/>
              <a:t>BPS on activities for 2022, information that was not available through their IT department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Point 5, although not confirmed, because it was difficult to get a response to my query from the BPS court liaison, the issues with very little data in the JEMS system is believed to also be related to BPS. 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Point</a:t>
            </a:r>
            <a:r>
              <a:rPr lang="en-US" baseline="0" dirty="0" smtClean="0"/>
              <a:t> 6- with the implementation of the new BHB system, </a:t>
            </a:r>
            <a:r>
              <a:rPr lang="en-US" baseline="0" dirty="0" smtClean="0"/>
              <a:t>we </a:t>
            </a:r>
            <a:r>
              <a:rPr lang="en-US" baseline="0" dirty="0" smtClean="0"/>
              <a:t>were unable to provide any information from the old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EFE60-1763-4630-8133-95E239B8E7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>
                <a:latin typeface="Gill Sans MT" pitchFamily="34" charset="0"/>
              </a:rPr>
              <a:t>Despite the challenges, I sat with the data and this is what we can </a:t>
            </a:r>
            <a:r>
              <a:rPr lang="en-US" sz="2400" baseline="0" dirty="0" smtClean="0">
                <a:latin typeface="Gill Sans MT" pitchFamily="34" charset="0"/>
              </a:rPr>
              <a:t>report:</a:t>
            </a:r>
            <a:endParaRPr lang="en-US" sz="2400" baseline="0" dirty="0" smtClean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aseline="0" dirty="0" smtClean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>
                <a:latin typeface="Gill Sans MT" pitchFamily="34" charset="0"/>
              </a:rPr>
              <a:t>We </a:t>
            </a:r>
            <a:r>
              <a:rPr lang="en-US" sz="2400" baseline="0" dirty="0">
                <a:latin typeface="Gill Sans MT" pitchFamily="34" charset="0"/>
              </a:rPr>
              <a:t>know from the omnibus survey that people admit to feeling more secure/safe in their </a:t>
            </a:r>
            <a:r>
              <a:rPr lang="en-US" sz="2400" baseline="0" dirty="0" smtClean="0">
                <a:latin typeface="Gill Sans MT" pitchFamily="34" charset="0"/>
              </a:rPr>
              <a:t>neighborhoods</a:t>
            </a: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aseline="0" dirty="0" smtClean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>
                <a:latin typeface="Gill Sans MT" pitchFamily="34" charset="0"/>
              </a:rPr>
              <a:t>Financial crime data and information from the government lab indicates SIGNIFICANT INCREASE OF CASH CANNABIS CRACK COCAINE AND HEORIN SEIZED </a:t>
            </a:r>
            <a:endParaRPr lang="en-US" sz="2400" baseline="0" dirty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aseline="0" dirty="0">
              <a:latin typeface="Gill Sans MT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Stephanie’s presentation will provide</a:t>
            </a:r>
            <a:r>
              <a:rPr lang="en-US" sz="2400" baseline="0" dirty="0" smtClean="0"/>
              <a:t> more details but </a:t>
            </a:r>
            <a:r>
              <a:rPr lang="en-US" sz="2400" dirty="0" smtClean="0"/>
              <a:t>Preliminary</a:t>
            </a:r>
            <a:r>
              <a:rPr lang="en-US" sz="2400" baseline="0" dirty="0" smtClean="0"/>
              <a:t> </a:t>
            </a:r>
            <a:r>
              <a:rPr lang="en-US" sz="2400" baseline="0" dirty="0"/>
              <a:t>data on 3/4 of the respondents who participated in the school survey a few weeks ago shows that when it comes to </a:t>
            </a:r>
            <a:r>
              <a:rPr lang="en-US" sz="2400" baseline="0" dirty="0" smtClean="0"/>
              <a:t>ever trying drugs AND past 30 day use……</a:t>
            </a:r>
            <a:endParaRPr lang="en-US" sz="2400" dirty="0"/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aseline="0" dirty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Gill Sans MT" pitchFamily="34" charset="0"/>
            </a:endParaRP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Gill Sans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7C63-D47C-4621-BC9B-634DEAF59C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Preliminary</a:t>
            </a:r>
            <a:r>
              <a:rPr lang="en-US" sz="2400" baseline="0" dirty="0" smtClean="0"/>
              <a:t> results on ¾ of the student respondents shows…..</a:t>
            </a:r>
          </a:p>
          <a:p>
            <a:endParaRPr lang="en-US" sz="2400" baseline="0" dirty="0" smtClean="0"/>
          </a:p>
          <a:p>
            <a:endParaRPr lang="en-US" sz="24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For </a:t>
            </a:r>
            <a:r>
              <a:rPr lang="en-US" sz="2400" baseline="0" dirty="0" smtClean="0"/>
              <a:t>the first time we see that females have higher rates of current use for both alcohol and marijuana </a:t>
            </a:r>
            <a:endParaRPr lang="en-US" sz="24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16% of students admitted to ever trying to vape….females more likely to have used then males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7C63-D47C-4621-BC9B-634DEAF59C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4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DE8-2585-4B17-9174-55E56C5FD28F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A959-C8C5-4DE6-8834-EC021A4E33FF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0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7806-0179-4087-A5B5-F9BE79B6BD5B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9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6174F8-1206-42B4-8253-0D1E82F521D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CE59A572-76E8-4055-881A-EC3A9E6F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733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06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36C4-2D2D-496A-89AC-5A13E4562594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2B6A-F4FD-4531-B8B7-7965ECE9475C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356-BF5F-49F3-9AC4-E3CBC98FDBAC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EADA-A92C-4A31-B22E-333BEE7C17FE}" type="datetime1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2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A11-1C0A-441B-AE87-DAB03429CCBF}" type="datetime1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4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881-895C-46E2-A6C0-31E0B122E1E4}" type="datetime1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3639-3817-4E2F-B2E2-6647AEB42212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8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8AA1-078E-4B9F-9DB3-47F6073FF0E0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BerDIN Meeting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32BF-8458-4808-8536-0C8BD77B2150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Annual BerDIN Meeting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AE5E-4B6C-4A55-AB60-3F809FFB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5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image" Target="../media/image2.jpg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notesSlide" Target="../notesSlides/notesSlide23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diagramDrawing" Target="../diagrams/drawing3.xml"/><Relationship Id="rId5" Type="http://schemas.openxmlformats.org/officeDocument/2006/relationships/image" Target="../media/image15.jp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image" Target="../media/image14.jp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2.jpg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70" y="0"/>
            <a:ext cx="12072729" cy="173603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2023 ANNUAL MEETING OF THE </a:t>
            </a:r>
            <a:b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BERMUDA DRUG INFORMATION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1" y="4229684"/>
            <a:ext cx="5877337" cy="1050235"/>
          </a:xfrm>
        </p:spPr>
        <p:txBody>
          <a:bodyPr>
            <a:normAutofit/>
          </a:bodyPr>
          <a:lstStyle/>
          <a:p>
            <a:pPr lvl="1" algn="r">
              <a:lnSpc>
                <a:spcPct val="100000"/>
              </a:lnSpc>
            </a:pPr>
            <a:r>
              <a:rPr lang="en-US" sz="1600" b="1" dirty="0">
                <a:latin typeface="Gill Sans MT" panose="020B0502020104020203" pitchFamily="34" charset="0"/>
              </a:rPr>
              <a:t>Kyla Raynor</a:t>
            </a:r>
            <a:r>
              <a:rPr lang="en-US" sz="1600" dirty="0">
                <a:latin typeface="Gill Sans MT" panose="020B0502020104020203" pitchFamily="34" charset="0"/>
              </a:rPr>
              <a:t>, </a:t>
            </a:r>
            <a:r>
              <a:rPr lang="en-US" sz="1600" dirty="0" err="1">
                <a:latin typeface="Gill Sans MT" panose="020B0502020104020203" pitchFamily="34" charset="0"/>
              </a:rPr>
              <a:t>DrPH</a:t>
            </a:r>
            <a:endParaRPr lang="en-US" sz="1600" dirty="0">
              <a:latin typeface="Gill Sans MT" panose="020B0502020104020203" pitchFamily="34" charset="0"/>
            </a:endParaRPr>
          </a:p>
          <a:p>
            <a:pPr lvl="1" algn="r">
              <a:lnSpc>
                <a:spcPct val="100000"/>
              </a:lnSpc>
            </a:pPr>
            <a:r>
              <a:rPr lang="en-US" sz="1600" dirty="0" err="1">
                <a:latin typeface="Gill Sans MT" panose="020B0502020104020203" pitchFamily="34" charset="0"/>
              </a:rPr>
              <a:t>BerDIN</a:t>
            </a:r>
            <a:r>
              <a:rPr lang="en-US" sz="1600" dirty="0">
                <a:latin typeface="Gill Sans MT" panose="020B0502020104020203" pitchFamily="34" charset="0"/>
              </a:rPr>
              <a:t> Coordinator</a:t>
            </a:r>
          </a:p>
          <a:p>
            <a:pPr lvl="1" algn="r">
              <a:lnSpc>
                <a:spcPct val="100000"/>
              </a:lnSpc>
            </a:pPr>
            <a:r>
              <a:rPr lang="en-US" sz="1600" dirty="0">
                <a:latin typeface="Gill Sans MT" panose="020B0502020104020203" pitchFamily="34" charset="0"/>
              </a:rPr>
              <a:t>Senior Research Officer/Policy Analyst, DNDC</a:t>
            </a:r>
          </a:p>
          <a:p>
            <a:pPr algn="r">
              <a:lnSpc>
                <a:spcPct val="100000"/>
              </a:lnSpc>
            </a:pPr>
            <a:endParaRPr lang="en-US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1600" b="1" dirty="0">
              <a:latin typeface="Gill Sans MT" panose="020B0502020104020203" pitchFamily="34" charset="0"/>
            </a:endParaRPr>
          </a:p>
          <a:p>
            <a:endParaRPr lang="en-US" sz="1600" b="1" dirty="0">
              <a:latin typeface="Gill Sans MT" panose="020B0502020104020203" pitchFamily="34" charset="0"/>
            </a:endParaRPr>
          </a:p>
          <a:p>
            <a:endParaRPr lang="en-US" sz="1600" b="1" dirty="0">
              <a:latin typeface="Gill Sans MT" panose="020B05020201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12973" y="1811589"/>
            <a:ext cx="7560365" cy="1905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Bermuda’s Drug Situation:</a:t>
            </a:r>
          </a:p>
          <a:p>
            <a:pPr algn="r"/>
            <a:r>
              <a:rPr lang="en-US" sz="40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Update on Key Indicators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4347" y="5792491"/>
            <a:ext cx="4518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November 3</a:t>
            </a:r>
            <a:r>
              <a:rPr lang="en-US" sz="16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rd</a:t>
            </a: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, 2023</a:t>
            </a:r>
          </a:p>
          <a:p>
            <a:pPr lvl="1" algn="r"/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Bermuda Underwater Exploration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1208410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46">
            <a:extLst>
              <a:ext uri="{FF2B5EF4-FFF2-40B4-BE49-F238E27FC236}">
                <a16:creationId xmlns="" xmlns:a16="http://schemas.microsoft.com/office/drawing/2014/main" id="{1D4C4F8C-8677-19E3-78CF-493857C0E2BD}"/>
              </a:ext>
            </a:extLst>
          </p:cNvPr>
          <p:cNvSpPr/>
          <p:nvPr/>
        </p:nvSpPr>
        <p:spPr bwMode="auto">
          <a:xfrm>
            <a:off x="609598" y="1745934"/>
            <a:ext cx="10972800" cy="4289633"/>
          </a:xfrm>
          <a:prstGeom prst="roundRect">
            <a:avLst>
              <a:gd name="adj" fmla="val 500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2743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219C096-AFF4-4AD8-962E-D95C93DC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4" y="0"/>
            <a:ext cx="11864051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KEY INDICATORS:</a:t>
            </a:r>
            <a:b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Youth Substance Use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94462"/>
            <a:ext cx="2743200" cy="365125"/>
          </a:xfrm>
        </p:spPr>
        <p:txBody>
          <a:bodyPr/>
          <a:lstStyle/>
          <a:p>
            <a:fld id="{5904B71B-9AC2-42FD-914C-8DD370FD7CEF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55938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Gill Sans MT" panose="020B0502020104020203" pitchFamily="34" charset="0"/>
              </a:rPr>
              <a:t>Sources:  Survey of Middle and Senior School Students on Alcohol, Tobacco, Other Drugs and Health, October 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8860" y="2009863"/>
            <a:ext cx="10234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Have you ever ridden in a vehicle driven by someone who had been drinking alcohol?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9155B44-2552-F42F-E35B-55B278C9EFA2}"/>
              </a:ext>
            </a:extLst>
          </p:cNvPr>
          <p:cNvSpPr/>
          <p:nvPr/>
        </p:nvSpPr>
        <p:spPr bwMode="auto">
          <a:xfrm>
            <a:off x="3941779" y="4836783"/>
            <a:ext cx="965020" cy="722376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F81469B1-6DD7-E11A-DE48-D89FA3DD3E58}"/>
              </a:ext>
            </a:extLst>
          </p:cNvPr>
          <p:cNvSpPr>
            <a:spLocks/>
          </p:cNvSpPr>
          <p:nvPr/>
        </p:nvSpPr>
        <p:spPr bwMode="auto">
          <a:xfrm>
            <a:off x="3933195" y="4319859"/>
            <a:ext cx="965020" cy="457200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140</a:t>
            </a:r>
          </a:p>
        </p:txBody>
      </p:sp>
      <p:sp>
        <p:nvSpPr>
          <p:cNvPr id="22" name="Inhaltsplatzhalter 4">
            <a:extLst>
              <a:ext uri="{FF2B5EF4-FFF2-40B4-BE49-F238E27FC236}">
                <a16:creationId xmlns="" xmlns:a16="http://schemas.microsoft.com/office/drawing/2014/main" id="{47BF1FBB-9D84-3C69-29FF-A0F9ADEA08CF}"/>
              </a:ext>
            </a:extLst>
          </p:cNvPr>
          <p:cNvSpPr txBox="1">
            <a:spLocks/>
          </p:cNvSpPr>
          <p:nvPr/>
        </p:nvSpPr>
        <p:spPr>
          <a:xfrm>
            <a:off x="3728160" y="5637437"/>
            <a:ext cx="1392256" cy="289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600" b="1" dirty="0">
                <a:solidFill>
                  <a:schemeClr val="accent5"/>
                </a:solidFill>
                <a:latin typeface="Gill Sans MT" panose="020B0502020104020203" pitchFamily="34" charset="0"/>
              </a:rPr>
              <a:t>BIKE</a:t>
            </a:r>
            <a:endParaRPr lang="en-US" sz="1200" dirty="0">
              <a:solidFill>
                <a:schemeClr val="accent5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151EAFF-9216-11AB-F2B5-5BF653668506}"/>
              </a:ext>
            </a:extLst>
          </p:cNvPr>
          <p:cNvSpPr/>
          <p:nvPr/>
        </p:nvSpPr>
        <p:spPr bwMode="auto">
          <a:xfrm>
            <a:off x="5623343" y="4836783"/>
            <a:ext cx="965020" cy="72237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374D53B-604A-43E1-D5B7-F4C3DD63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058" y="3400671"/>
            <a:ext cx="965020" cy="1371600"/>
          </a:xfrm>
          <a:prstGeom prst="rect">
            <a:avLst/>
          </a:prstGeom>
          <a:solidFill>
            <a:schemeClr val="accent4"/>
          </a:solidFill>
          <a:ln w="0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447</a:t>
            </a:r>
          </a:p>
        </p:txBody>
      </p:sp>
      <p:sp>
        <p:nvSpPr>
          <p:cNvPr id="29" name="Inhaltsplatzhalter 4">
            <a:extLst>
              <a:ext uri="{FF2B5EF4-FFF2-40B4-BE49-F238E27FC236}">
                <a16:creationId xmlns="" xmlns:a16="http://schemas.microsoft.com/office/drawing/2014/main" id="{CFA7BD38-5AF5-52E3-5403-315165AFA6D4}"/>
              </a:ext>
            </a:extLst>
          </p:cNvPr>
          <p:cNvSpPr txBox="1">
            <a:spLocks/>
          </p:cNvSpPr>
          <p:nvPr/>
        </p:nvSpPr>
        <p:spPr>
          <a:xfrm>
            <a:off x="5409724" y="5637437"/>
            <a:ext cx="1392256" cy="289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600" b="1" dirty="0">
                <a:solidFill>
                  <a:schemeClr val="accent4"/>
                </a:solidFill>
                <a:latin typeface="Gill Sans MT" panose="020B0502020104020203" pitchFamily="34" charset="0"/>
              </a:rPr>
              <a:t>CAR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6E01F97-63A7-AD67-7C1F-167898800034}"/>
              </a:ext>
            </a:extLst>
          </p:cNvPr>
          <p:cNvSpPr/>
          <p:nvPr/>
        </p:nvSpPr>
        <p:spPr bwMode="auto">
          <a:xfrm>
            <a:off x="7287037" y="4836783"/>
            <a:ext cx="958628" cy="72237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Freeform 26">
            <a:extLst>
              <a:ext uri="{FF2B5EF4-FFF2-40B4-BE49-F238E27FC236}">
                <a16:creationId xmlns="" xmlns:a16="http://schemas.microsoft.com/office/drawing/2014/main" id="{F672D534-F227-EA6F-4E3A-4881F617FD64}"/>
              </a:ext>
            </a:extLst>
          </p:cNvPr>
          <p:cNvSpPr>
            <a:spLocks noEditPoints="1"/>
          </p:cNvSpPr>
          <p:nvPr/>
        </p:nvSpPr>
        <p:spPr bwMode="auto">
          <a:xfrm>
            <a:off x="7284464" y="2939421"/>
            <a:ext cx="958630" cy="18288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587</a:t>
            </a:r>
          </a:p>
        </p:txBody>
      </p:sp>
      <p:sp>
        <p:nvSpPr>
          <p:cNvPr id="39" name="Inhaltsplatzhalter 4">
            <a:extLst>
              <a:ext uri="{FF2B5EF4-FFF2-40B4-BE49-F238E27FC236}">
                <a16:creationId xmlns="" xmlns:a16="http://schemas.microsoft.com/office/drawing/2014/main" id="{DAEFD6FF-63A5-9DB0-1096-11BDAF211F29}"/>
              </a:ext>
            </a:extLst>
          </p:cNvPr>
          <p:cNvSpPr txBox="1">
            <a:spLocks/>
          </p:cNvSpPr>
          <p:nvPr/>
        </p:nvSpPr>
        <p:spPr>
          <a:xfrm>
            <a:off x="7091288" y="5637437"/>
            <a:ext cx="1392256" cy="289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600" b="1" dirty="0">
                <a:solidFill>
                  <a:schemeClr val="accent3"/>
                </a:solidFill>
                <a:latin typeface="Gill Sans MT" panose="020B0502020104020203" pitchFamily="34" charset="0"/>
              </a:rPr>
              <a:t>TOTAL</a:t>
            </a:r>
            <a:endParaRPr lang="en-US" sz="1200" dirty="0">
              <a:solidFill>
                <a:schemeClr val="accent3"/>
              </a:solidFill>
              <a:latin typeface="Gill Sans MT" panose="020B0502020104020203" pitchFamily="34" charset="0"/>
            </a:endParaRPr>
          </a:p>
        </p:txBody>
      </p:sp>
      <p:pic>
        <p:nvPicPr>
          <p:cNvPr id="43" name="Graphic 42" descr="Motorcycle with solid fill">
            <a:extLst>
              <a:ext uri="{FF2B5EF4-FFF2-40B4-BE49-F238E27FC236}">
                <a16:creationId xmlns="" xmlns:a16="http://schemas.microsoft.com/office/drawing/2014/main" id="{67093486-FCE9-628F-3C13-3D4E5F9C9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8669" y="4870787"/>
            <a:ext cx="640080" cy="640080"/>
          </a:xfrm>
          <a:prstGeom prst="rect">
            <a:avLst/>
          </a:prstGeom>
        </p:spPr>
      </p:pic>
      <p:pic>
        <p:nvPicPr>
          <p:cNvPr id="45" name="Graphic 44" descr="Convertible outline">
            <a:extLst>
              <a:ext uri="{FF2B5EF4-FFF2-40B4-BE49-F238E27FC236}">
                <a16:creationId xmlns="" xmlns:a16="http://schemas.microsoft.com/office/drawing/2014/main" id="{BCEE3106-3DE1-01BE-9370-0EA795E02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0552" y="4831442"/>
            <a:ext cx="822960" cy="82296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591882C-F76E-03FD-A65D-98C6C8FD12AA}"/>
              </a:ext>
            </a:extLst>
          </p:cNvPr>
          <p:cNvGrpSpPr/>
          <p:nvPr/>
        </p:nvGrpSpPr>
        <p:grpSpPr>
          <a:xfrm>
            <a:off x="7383565" y="4823545"/>
            <a:ext cx="905829" cy="772710"/>
            <a:chOff x="7371995" y="4505572"/>
            <a:chExt cx="905829" cy="772710"/>
          </a:xfrm>
        </p:grpSpPr>
        <p:pic>
          <p:nvPicPr>
            <p:cNvPr id="47" name="Graphic 46" descr="Car outline">
              <a:extLst>
                <a:ext uri="{FF2B5EF4-FFF2-40B4-BE49-F238E27FC236}">
                  <a16:creationId xmlns="" xmlns:a16="http://schemas.microsoft.com/office/drawing/2014/main" id="{F87E8604-2347-C780-56BE-AF58980A1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1995" y="4505572"/>
              <a:ext cx="616352" cy="616352"/>
            </a:xfrm>
            <a:prstGeom prst="rect">
              <a:avLst/>
            </a:prstGeom>
          </p:spPr>
        </p:pic>
        <p:pic>
          <p:nvPicPr>
            <p:cNvPr id="49" name="Graphic 48" descr="Motorcycle outline">
              <a:extLst>
                <a:ext uri="{FF2B5EF4-FFF2-40B4-BE49-F238E27FC236}">
                  <a16:creationId xmlns="" xmlns:a16="http://schemas.microsoft.com/office/drawing/2014/main" id="{A954E400-8A7A-42B0-CB66-53D88CFD5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55448" y="4555906"/>
              <a:ext cx="722376" cy="722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162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1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9" grpId="0" animBg="1"/>
      <p:bldP spid="21" grpId="0" animBg="1"/>
      <p:bldP spid="22" grpId="0"/>
      <p:bldP spid="23" grpId="0" animBg="1"/>
      <p:bldP spid="28" grpId="0" animBg="1"/>
      <p:bldP spid="29" grpId="0"/>
      <p:bldP spid="30" grpId="0" animBg="1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24F251-D3BA-4BC9-B5AB-3DBA3E026243}"/>
              </a:ext>
            </a:extLst>
          </p:cNvPr>
          <p:cNvSpPr/>
          <p:nvPr/>
        </p:nvSpPr>
        <p:spPr bwMode="auto">
          <a:xfrm>
            <a:off x="1952021" y="1586293"/>
            <a:ext cx="2483585" cy="3534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164B764-D26A-4FB8-9F1C-DEB56DC4D61E}"/>
              </a:ext>
            </a:extLst>
          </p:cNvPr>
          <p:cNvSpPr/>
          <p:nvPr/>
        </p:nvSpPr>
        <p:spPr bwMode="auto">
          <a:xfrm>
            <a:off x="1952021" y="2040663"/>
            <a:ext cx="2483585" cy="17038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Decrease</a:t>
            </a:r>
            <a:r>
              <a:rPr lang="en-US" sz="2400" dirty="0">
                <a:solidFill>
                  <a:schemeClr val="accent5"/>
                </a:solidFill>
              </a:rPr>
              <a:t/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in DTC and DUI referrals, admissions and completions. </a:t>
            </a:r>
          </a:p>
          <a:p>
            <a:pPr algn="ctr"/>
            <a:endParaRPr lang="en-US" sz="1333" dirty="0">
              <a:solidFill>
                <a:schemeClr val="accent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1C000B-7F70-4912-AB5B-36EF96B43BF4}"/>
              </a:ext>
            </a:extLst>
          </p:cNvPr>
          <p:cNvSpPr/>
          <p:nvPr/>
        </p:nvSpPr>
        <p:spPr bwMode="auto">
          <a:xfrm>
            <a:off x="4610235" y="1586293"/>
            <a:ext cx="2483585" cy="3534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0E77B7F-767F-4045-9C62-07D6551E70D3}"/>
              </a:ext>
            </a:extLst>
          </p:cNvPr>
          <p:cNvSpPr/>
          <p:nvPr/>
        </p:nvSpPr>
        <p:spPr bwMode="auto">
          <a:xfrm>
            <a:off x="4610235" y="2040663"/>
            <a:ext cx="2483585" cy="17038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Gill Sans MT" panose="020B0502020104020203" pitchFamily="34" charset="0"/>
              </a:rPr>
              <a:t>Increase </a:t>
            </a:r>
            <a:r>
              <a:rPr lang="en-US" dirty="0">
                <a:solidFill>
                  <a:schemeClr val="accent4"/>
                </a:solidFill>
                <a:latin typeface="Gill Sans MT" panose="020B0502020104020203" pitchFamily="34" charset="0"/>
              </a:rPr>
              <a:t>in number of youth substance referrals.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1A24BAB-0457-4407-A2EB-7E66992108AD}"/>
              </a:ext>
            </a:extLst>
          </p:cNvPr>
          <p:cNvSpPr/>
          <p:nvPr/>
        </p:nvSpPr>
        <p:spPr bwMode="auto">
          <a:xfrm>
            <a:off x="6339975" y="4019489"/>
            <a:ext cx="2483585" cy="353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967488-D325-4C8A-90FD-26484C692D15}"/>
              </a:ext>
            </a:extLst>
          </p:cNvPr>
          <p:cNvSpPr/>
          <p:nvPr/>
        </p:nvSpPr>
        <p:spPr bwMode="auto">
          <a:xfrm>
            <a:off x="6339975" y="4473859"/>
            <a:ext cx="2483585" cy="17038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Gill Sans MT" panose="020B0502020104020203" pitchFamily="34" charset="0"/>
              </a:rPr>
              <a:t>Increase </a:t>
            </a:r>
            <a:r>
              <a:rPr lang="en-US" sz="4000" dirty="0">
                <a:solidFill>
                  <a:schemeClr val="accent3"/>
                </a:solidFill>
                <a:latin typeface="Gill Sans MT" panose="020B0502020104020203" pitchFamily="34" charset="0"/>
              </a:rPr>
              <a:t>      </a:t>
            </a:r>
            <a:r>
              <a:rPr lang="en-US" sz="1333" dirty="0">
                <a:solidFill>
                  <a:schemeClr val="accent3"/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solidFill>
                  <a:schemeClr val="accent3"/>
                </a:solidFill>
                <a:latin typeface="Gill Sans MT" panose="020B0502020104020203" pitchFamily="34" charset="0"/>
              </a:rPr>
              <a:t>in number of suspicious deaths related to drugs. </a:t>
            </a:r>
          </a:p>
          <a:p>
            <a:pPr algn="ctr"/>
            <a:endParaRPr lang="en-US" sz="1333" dirty="0">
              <a:solidFill>
                <a:schemeClr val="accent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9D894A8-9F01-4404-A8AF-822D172E3075}"/>
              </a:ext>
            </a:extLst>
          </p:cNvPr>
          <p:cNvSpPr/>
          <p:nvPr/>
        </p:nvSpPr>
        <p:spPr bwMode="auto">
          <a:xfrm>
            <a:off x="3368442" y="4019489"/>
            <a:ext cx="2483585" cy="35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6E33008-DEFA-4F4F-918A-03EF9F806347}"/>
              </a:ext>
            </a:extLst>
          </p:cNvPr>
          <p:cNvSpPr/>
          <p:nvPr/>
        </p:nvSpPr>
        <p:spPr bwMode="auto">
          <a:xfrm>
            <a:off x="3368442" y="4473859"/>
            <a:ext cx="2483585" cy="17038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Decline   </a:t>
            </a:r>
            <a:r>
              <a:rPr lang="en-US" dirty="0">
                <a:solidFill>
                  <a:schemeClr val="accent2"/>
                </a:solidFill>
                <a:latin typeface="Gill Sans MT" panose="020B0502020104020203" pitchFamily="34" charset="0"/>
              </a:rPr>
              <a:t>in THC use during pregnancy. </a:t>
            </a:r>
          </a:p>
          <a:p>
            <a:pPr algn="ctr"/>
            <a:endParaRPr lang="en-US" sz="1333" dirty="0">
              <a:solidFill>
                <a:schemeClr val="accent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88EF5B6F-C338-57EA-7EF9-62831BDF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11872064" cy="1382751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KEY INDICATORS:</a:t>
            </a:r>
            <a:b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Substance-related facts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862C13D-087A-0B6C-7F38-34B6B5DC98B4}"/>
              </a:ext>
            </a:extLst>
          </p:cNvPr>
          <p:cNvSpPr/>
          <p:nvPr/>
        </p:nvSpPr>
        <p:spPr bwMode="auto">
          <a:xfrm>
            <a:off x="7268449" y="1586293"/>
            <a:ext cx="2483585" cy="353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B607A37-F50E-CF4F-36C2-A4BD9504BF66}"/>
              </a:ext>
            </a:extLst>
          </p:cNvPr>
          <p:cNvSpPr/>
          <p:nvPr/>
        </p:nvSpPr>
        <p:spPr bwMode="auto">
          <a:xfrm>
            <a:off x="7268449" y="2040663"/>
            <a:ext cx="2483585" cy="17038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</a:rPr>
              <a:t>More</a:t>
            </a:r>
            <a:r>
              <a:rPr lang="en-US" sz="4000" dirty="0">
                <a:solidFill>
                  <a:schemeClr val="accent3"/>
                </a:solidFill>
              </a:rPr>
              <a:t>         </a:t>
            </a:r>
            <a:r>
              <a:rPr lang="en-US" sz="1333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  <a:latin typeface="Gill Sans MT" panose="020B0502020104020203" pitchFamily="34" charset="0"/>
              </a:rPr>
              <a:t>reception inmates positive for illicit drugs.</a:t>
            </a:r>
          </a:p>
          <a:p>
            <a:pPr algn="ctr"/>
            <a:endParaRPr lang="en-US" sz="1333" dirty="0">
              <a:solidFill>
                <a:schemeClr val="accent3"/>
              </a:solidFill>
            </a:endParaRPr>
          </a:p>
        </p:txBody>
      </p:sp>
      <p:sp>
        <p:nvSpPr>
          <p:cNvPr id="23" name="Slide Number Placeholder 10">
            <a:extLst>
              <a:ext uri="{FF2B5EF4-FFF2-40B4-BE49-F238E27FC236}">
                <a16:creationId xmlns="" xmlns:a16="http://schemas.microsoft.com/office/drawing/2014/main" id="{8F05A325-7F7E-768E-1C72-4739859B0FBF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04B71B-9AC2-42FD-914C-8DD370FD7CEF}" type="slidenum">
              <a:rPr lang="en-US" sz="1200" smtClean="0">
                <a:latin typeface="Gill Sans MT" panose="020B0502020104020203" pitchFamily="34" charset="0"/>
              </a:rPr>
              <a:pPr algn="r"/>
              <a:t>11</a:t>
            </a:fld>
            <a:endParaRPr lang="en-US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4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7" y="-46300"/>
            <a:ext cx="11887200" cy="132588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ALCOHOL IMPORTS </a:t>
            </a:r>
            <a:b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AND LIQUOR LICENCES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8294345"/>
              </p:ext>
            </p:extLst>
          </p:nvPr>
        </p:nvGraphicFramePr>
        <p:xfrm>
          <a:off x="601249" y="1600200"/>
          <a:ext cx="5029572" cy="364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7005335"/>
              </p:ext>
            </p:extLst>
          </p:nvPr>
        </p:nvGraphicFramePr>
        <p:xfrm>
          <a:off x="6568068" y="1600200"/>
          <a:ext cx="5011513" cy="364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448800" y="6514534"/>
            <a:ext cx="2743200" cy="365125"/>
          </a:xfrm>
        </p:spPr>
        <p:txBody>
          <a:bodyPr/>
          <a:lstStyle/>
          <a:p>
            <a:fld id="{AC46AE5E-4B6C-4A55-AB60-3F809FFB3D6F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t>12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8068" y="5401592"/>
            <a:ext cx="5011513" cy="3758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Number of Liquor </a:t>
            </a:r>
            <a:r>
              <a:rPr lang="en-US" dirty="0" err="1">
                <a:latin typeface="Gill Sans MT" panose="020B0502020104020203" pitchFamily="34" charset="0"/>
              </a:rPr>
              <a:t>Licences</a:t>
            </a:r>
            <a:r>
              <a:rPr lang="en-US" dirty="0">
                <a:latin typeface="Gill Sans MT" panose="020B0502020104020203" pitchFamily="34" charset="0"/>
              </a:rPr>
              <a:t> Issued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6197" y="5408128"/>
            <a:ext cx="5128990" cy="3693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Alcohol for Home Consumption ($mil)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0266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Gill Sans MT" panose="020B0502020104020203" pitchFamily="34" charset="0"/>
              </a:rPr>
              <a:t>Sources: HM Customs, Liquor </a:t>
            </a:r>
            <a:r>
              <a:rPr lang="en-US" sz="1200" i="1" dirty="0" err="1">
                <a:latin typeface="Gill Sans MT" panose="020B0502020104020203" pitchFamily="34" charset="0"/>
              </a:rPr>
              <a:t>Licence</a:t>
            </a:r>
            <a:r>
              <a:rPr lang="en-US" sz="1200" i="1" dirty="0">
                <a:latin typeface="Gill Sans MT" panose="020B0502020104020203" pitchFamily="34" charset="0"/>
              </a:rPr>
              <a:t> Authority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936782"/>
            <a:ext cx="12192000" cy="40376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000" b="1" i="1" dirty="0">
                <a:solidFill>
                  <a:schemeClr val="bg1"/>
                </a:solidFill>
                <a:latin typeface="Gill Sans MT" panose="020B0502020104020203" pitchFamily="34" charset="0"/>
                <a:ea typeface="Arial" charset="0"/>
                <a:cs typeface="Arial" charset="0"/>
              </a:rPr>
              <a:t>435 bartenders TIPS certified in 2022 </a:t>
            </a:r>
            <a:endParaRPr lang="en-US" sz="2000" i="1" dirty="0">
              <a:solidFill>
                <a:schemeClr val="bg1"/>
              </a:solidFill>
              <a:latin typeface="Gill Sans MT" panose="020B0502020104020203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86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2" grpId="0">
        <p:bldAsOne/>
      </p:bldGraphic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55575" y="-36060"/>
            <a:ext cx="11880850" cy="1325880"/>
          </a:xfrm>
        </p:spPr>
        <p:txBody>
          <a:bodyPr>
            <a:norm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2022 RETAIL SALES INDEX</a:t>
            </a:r>
            <a:b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AND CUSTOMS DUTY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1DA2DD-E22A-4145-A99B-DB377ED37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6" y="1578076"/>
            <a:ext cx="5499266" cy="47619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Gill Sans MT" panose="020B0502020104020203" pitchFamily="34" charset="0"/>
              </a:rPr>
              <a:t>Estimated Liquor Store Sales ($mil)</a:t>
            </a: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8156194"/>
              </p:ext>
            </p:extLst>
          </p:nvPr>
        </p:nvGraphicFramePr>
        <p:xfrm>
          <a:off x="155575" y="2054268"/>
          <a:ext cx="6094071" cy="422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ontent Placeholder 3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4967013"/>
              </p:ext>
            </p:extLst>
          </p:nvPr>
        </p:nvGraphicFramePr>
        <p:xfrm>
          <a:off x="6349243" y="2054268"/>
          <a:ext cx="5633884" cy="422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72230"/>
            <a:ext cx="2743200" cy="365125"/>
          </a:xfrm>
        </p:spPr>
        <p:txBody>
          <a:bodyPr/>
          <a:lstStyle/>
          <a:p>
            <a:fld id="{AC46AE5E-4B6C-4A55-AB60-3F809FFB3D6F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t>13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560356"/>
            <a:ext cx="1219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Gill Sans MT" panose="020B0502020104020203" pitchFamily="34" charset="0"/>
              </a:rPr>
              <a:t>Source: Department of Statistics</a:t>
            </a:r>
          </a:p>
        </p:txBody>
      </p:sp>
      <p:sp>
        <p:nvSpPr>
          <p:cNvPr id="4" name="AutoShape 2" descr="20 Dollars BERMUDA 2009 P.60b b97_6360 Bank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5EAB1C16-5CE9-434C-8D7D-444F2DDF1F00}"/>
              </a:ext>
            </a:extLst>
          </p:cNvPr>
          <p:cNvSpPr txBox="1">
            <a:spLocks/>
          </p:cNvSpPr>
          <p:nvPr/>
        </p:nvSpPr>
        <p:spPr>
          <a:xfrm>
            <a:off x="6537160" y="1578076"/>
            <a:ext cx="5499266" cy="47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Gill Sans MT" panose="020B0502020104020203" pitchFamily="34" charset="0"/>
              </a:rPr>
              <a:t>Estimated Duty Collected on Alcohol ($mil)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2021">
            <a:off x="10197697" y="5093394"/>
            <a:ext cx="1482133" cy="721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2761">
            <a:off x="10550046" y="4985545"/>
            <a:ext cx="1566144" cy="7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16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1" y="-14793"/>
            <a:ext cx="11920440" cy="132588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TREATMENT REFERRALS                                                    &amp; ADMISSIONS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485416"/>
              </p:ext>
            </p:extLst>
          </p:nvPr>
        </p:nvGraphicFramePr>
        <p:xfrm>
          <a:off x="2465408" y="1608880"/>
          <a:ext cx="7315200" cy="456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2" y="6580065"/>
            <a:ext cx="12207241" cy="27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Gill Sans MT" panose="020B0502020104020203" pitchFamily="34" charset="0"/>
              </a:rPr>
              <a:t>Source: Bermuda Assessment Referral Centre, MT, WTC, TP, Focus, SA</a:t>
            </a:r>
          </a:p>
        </p:txBody>
      </p:sp>
    </p:spTree>
    <p:extLst>
      <p:ext uri="{BB962C8B-B14F-4D97-AF65-F5344CB8AC3E}">
        <p14:creationId xmlns:p14="http://schemas.microsoft.com/office/powerpoint/2010/main" val="2865138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-47172"/>
            <a:ext cx="11677651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SUBSTANCE OF CHOICE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18862" y="6482439"/>
            <a:ext cx="2673138" cy="365125"/>
          </a:xfrm>
        </p:spPr>
        <p:txBody>
          <a:bodyPr/>
          <a:lstStyle/>
          <a:p>
            <a:fld id="{AC46AE5E-4B6C-4A55-AB60-3F809FFB3D6F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" y="6570565"/>
            <a:ext cx="1104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Gill Sans MT" panose="020B0502020104020203" pitchFamily="34" charset="0"/>
              </a:rPr>
              <a:t>Source: Bermuda Assessment Referral Centre (BARC)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9" y="5856556"/>
            <a:ext cx="12192000" cy="40011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i="1" dirty="0">
                <a:solidFill>
                  <a:schemeClr val="bg1"/>
                </a:solidFill>
                <a:latin typeface="Gill Sans MT" panose="020B0502020104020203" pitchFamily="34" charset="0"/>
                <a:ea typeface="Arial" charset="0"/>
                <a:cs typeface="Arial" charset="0"/>
              </a:rPr>
              <a:t>New clients had moderate clinical diagnosis vs existing clients who were likely to have severe diagnosis.</a:t>
            </a:r>
            <a:endParaRPr lang="en-US" sz="2000" i="1" dirty="0">
              <a:solidFill>
                <a:schemeClr val="bg1"/>
              </a:solidFill>
              <a:latin typeface="Gill Sans MT" panose="020B0502020104020203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C4058E74-BF90-C3F2-A408-90F508EA0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561423"/>
              </p:ext>
            </p:extLst>
          </p:nvPr>
        </p:nvGraphicFramePr>
        <p:xfrm>
          <a:off x="438150" y="1592290"/>
          <a:ext cx="5333988" cy="403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C24F9D1D-8D17-A2DB-FA0C-75CBBFAEC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55178"/>
              </p:ext>
            </p:extLst>
          </p:nvPr>
        </p:nvGraphicFramePr>
        <p:xfrm>
          <a:off x="6419862" y="1565330"/>
          <a:ext cx="5333988" cy="403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171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3" grpId="0">
        <p:bldSub>
          <a:bldChart bld="category"/>
        </p:bldSub>
      </p:bldGraphic>
      <p:bldGraphic spid="4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B10A22B-E844-4166-9917-AEEE9D5CF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84917"/>
              </p:ext>
            </p:extLst>
          </p:nvPr>
        </p:nvGraphicFramePr>
        <p:xfrm>
          <a:off x="157295" y="1599783"/>
          <a:ext cx="11845654" cy="306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7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45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0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76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45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71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65628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TREATMENT AGENCY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2021 MALE</a:t>
                      </a:r>
                    </a:p>
                  </a:txBody>
                  <a:tcPr marL="121920" marR="121920" marT="0" marB="1219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2021 FEMALE</a:t>
                      </a:r>
                    </a:p>
                  </a:txBody>
                  <a:tcPr marL="121920" marR="121920" marT="0" marB="1219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2021 TOTAL </a:t>
                      </a:r>
                    </a:p>
                  </a:txBody>
                  <a:tcPr marL="121920" marR="121920" marT="0" marB="1219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2022 MALE</a:t>
                      </a:r>
                    </a:p>
                  </a:txBody>
                  <a:tcPr marL="121920" marR="121920" marT="0" marB="1219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2022 FEMALE</a:t>
                      </a:r>
                    </a:p>
                  </a:txBody>
                  <a:tcPr marL="121920" marR="121920" marT="0" marB="1219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2022 TOTAL</a:t>
                      </a:r>
                    </a:p>
                  </a:txBody>
                  <a:tcPr marL="121920" marR="121920" marT="0" marB="1219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68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WTC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68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MT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68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TURNING POINT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51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323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196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30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226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68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SALVATION ARMY HARBOUR LIGHT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68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SALVATION ARMY LIFE SKILLS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11F36AE-02E4-4D21-9BBE-3FDCB5F9B267}"/>
              </a:ext>
            </a:extLst>
          </p:cNvPr>
          <p:cNvGrpSpPr/>
          <p:nvPr/>
        </p:nvGrpSpPr>
        <p:grpSpPr>
          <a:xfrm>
            <a:off x="6976948" y="1695213"/>
            <a:ext cx="365760" cy="365760"/>
            <a:chOff x="415925" y="3217863"/>
            <a:chExt cx="436563" cy="412750"/>
          </a:xfrm>
          <a:solidFill>
            <a:schemeClr val="bg1"/>
          </a:solidFill>
        </p:grpSpPr>
        <p:sp>
          <p:nvSpPr>
            <p:cNvPr id="65" name="Freeform 16">
              <a:extLst>
                <a:ext uri="{FF2B5EF4-FFF2-40B4-BE49-F238E27FC236}">
                  <a16:creationId xmlns="" xmlns:a16="http://schemas.microsoft.com/office/drawing/2014/main" id="{7E308241-AC65-41EA-8EEA-C0356EE35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525" y="3217863"/>
              <a:ext cx="233363" cy="231775"/>
            </a:xfrm>
            <a:custGeom>
              <a:avLst/>
              <a:gdLst>
                <a:gd name="T0" fmla="*/ 761 w 1768"/>
                <a:gd name="T1" fmla="*/ 241 h 1756"/>
                <a:gd name="T2" fmla="*/ 591 w 1768"/>
                <a:gd name="T3" fmla="*/ 299 h 1756"/>
                <a:gd name="T4" fmla="*/ 446 w 1768"/>
                <a:gd name="T5" fmla="*/ 399 h 1756"/>
                <a:gd name="T6" fmla="*/ 332 w 1768"/>
                <a:gd name="T7" fmla="*/ 534 h 1756"/>
                <a:gd name="T8" fmla="*/ 259 w 1768"/>
                <a:gd name="T9" fmla="*/ 696 h 1756"/>
                <a:gd name="T10" fmla="*/ 233 w 1768"/>
                <a:gd name="T11" fmla="*/ 877 h 1756"/>
                <a:gd name="T12" fmla="*/ 259 w 1768"/>
                <a:gd name="T13" fmla="*/ 1058 h 1756"/>
                <a:gd name="T14" fmla="*/ 332 w 1768"/>
                <a:gd name="T15" fmla="*/ 1219 h 1756"/>
                <a:gd name="T16" fmla="*/ 446 w 1768"/>
                <a:gd name="T17" fmla="*/ 1353 h 1756"/>
                <a:gd name="T18" fmla="*/ 591 w 1768"/>
                <a:gd name="T19" fmla="*/ 1453 h 1756"/>
                <a:gd name="T20" fmla="*/ 761 w 1768"/>
                <a:gd name="T21" fmla="*/ 1511 h 1756"/>
                <a:gd name="T22" fmla="*/ 946 w 1768"/>
                <a:gd name="T23" fmla="*/ 1520 h 1756"/>
                <a:gd name="T24" fmla="*/ 1124 w 1768"/>
                <a:gd name="T25" fmla="*/ 1478 h 1756"/>
                <a:gd name="T26" fmla="*/ 1278 w 1768"/>
                <a:gd name="T27" fmla="*/ 1391 h 1756"/>
                <a:gd name="T28" fmla="*/ 1403 w 1768"/>
                <a:gd name="T29" fmla="*/ 1267 h 1756"/>
                <a:gd name="T30" fmla="*/ 1489 w 1768"/>
                <a:gd name="T31" fmla="*/ 1114 h 1756"/>
                <a:gd name="T32" fmla="*/ 1533 w 1768"/>
                <a:gd name="T33" fmla="*/ 939 h 1756"/>
                <a:gd name="T34" fmla="*/ 1524 w 1768"/>
                <a:gd name="T35" fmla="*/ 754 h 1756"/>
                <a:gd name="T36" fmla="*/ 1465 w 1768"/>
                <a:gd name="T37" fmla="*/ 585 h 1756"/>
                <a:gd name="T38" fmla="*/ 1364 w 1768"/>
                <a:gd name="T39" fmla="*/ 440 h 1756"/>
                <a:gd name="T40" fmla="*/ 1229 w 1768"/>
                <a:gd name="T41" fmla="*/ 328 h 1756"/>
                <a:gd name="T42" fmla="*/ 1066 w 1768"/>
                <a:gd name="T43" fmla="*/ 255 h 1756"/>
                <a:gd name="T44" fmla="*/ 884 w 1768"/>
                <a:gd name="T45" fmla="*/ 229 h 1756"/>
                <a:gd name="T46" fmla="*/ 1028 w 1768"/>
                <a:gd name="T47" fmla="*/ 12 h 1756"/>
                <a:gd name="T48" fmla="*/ 1228 w 1768"/>
                <a:gd name="T49" fmla="*/ 69 h 1756"/>
                <a:gd name="T50" fmla="*/ 1407 w 1768"/>
                <a:gd name="T51" fmla="*/ 169 h 1756"/>
                <a:gd name="T52" fmla="*/ 1556 w 1768"/>
                <a:gd name="T53" fmla="*/ 305 h 1756"/>
                <a:gd name="T54" fmla="*/ 1670 w 1768"/>
                <a:gd name="T55" fmla="*/ 473 h 1756"/>
                <a:gd name="T56" fmla="*/ 1743 w 1768"/>
                <a:gd name="T57" fmla="*/ 666 h 1756"/>
                <a:gd name="T58" fmla="*/ 1768 w 1768"/>
                <a:gd name="T59" fmla="*/ 877 h 1756"/>
                <a:gd name="T60" fmla="*/ 1743 w 1768"/>
                <a:gd name="T61" fmla="*/ 1088 h 1756"/>
                <a:gd name="T62" fmla="*/ 1670 w 1768"/>
                <a:gd name="T63" fmla="*/ 1280 h 1756"/>
                <a:gd name="T64" fmla="*/ 1556 w 1768"/>
                <a:gd name="T65" fmla="*/ 1448 h 1756"/>
                <a:gd name="T66" fmla="*/ 1407 w 1768"/>
                <a:gd name="T67" fmla="*/ 1586 h 1756"/>
                <a:gd name="T68" fmla="*/ 1228 w 1768"/>
                <a:gd name="T69" fmla="*/ 1687 h 1756"/>
                <a:gd name="T70" fmla="*/ 1028 w 1768"/>
                <a:gd name="T71" fmla="*/ 1744 h 1756"/>
                <a:gd name="T72" fmla="*/ 811 w 1768"/>
                <a:gd name="T73" fmla="*/ 1753 h 1756"/>
                <a:gd name="T74" fmla="*/ 605 w 1768"/>
                <a:gd name="T75" fmla="*/ 1711 h 1756"/>
                <a:gd name="T76" fmla="*/ 419 w 1768"/>
                <a:gd name="T77" fmla="*/ 1624 h 1756"/>
                <a:gd name="T78" fmla="*/ 258 w 1768"/>
                <a:gd name="T79" fmla="*/ 1496 h 1756"/>
                <a:gd name="T80" fmla="*/ 132 w 1768"/>
                <a:gd name="T81" fmla="*/ 1338 h 1756"/>
                <a:gd name="T82" fmla="*/ 45 w 1768"/>
                <a:gd name="T83" fmla="*/ 1153 h 1756"/>
                <a:gd name="T84" fmla="*/ 3 w 1768"/>
                <a:gd name="T85" fmla="*/ 948 h 1756"/>
                <a:gd name="T86" fmla="*/ 11 w 1768"/>
                <a:gd name="T87" fmla="*/ 735 h 1756"/>
                <a:gd name="T88" fmla="*/ 69 w 1768"/>
                <a:gd name="T89" fmla="*/ 536 h 1756"/>
                <a:gd name="T90" fmla="*/ 170 w 1768"/>
                <a:gd name="T91" fmla="*/ 359 h 1756"/>
                <a:gd name="T92" fmla="*/ 309 w 1768"/>
                <a:gd name="T93" fmla="*/ 211 h 1756"/>
                <a:gd name="T94" fmla="*/ 478 w 1768"/>
                <a:gd name="T95" fmla="*/ 98 h 1756"/>
                <a:gd name="T96" fmla="*/ 671 w 1768"/>
                <a:gd name="T97" fmla="*/ 26 h 1756"/>
                <a:gd name="T98" fmla="*/ 884 w 1768"/>
                <a:gd name="T9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8" h="1756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17">
              <a:extLst>
                <a:ext uri="{FF2B5EF4-FFF2-40B4-BE49-F238E27FC236}">
                  <a16:creationId xmlns="" xmlns:a16="http://schemas.microsoft.com/office/drawing/2014/main" id="{D9FE951D-DC10-44C7-9730-EA4BF9D9F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25" y="3470275"/>
              <a:ext cx="436563" cy="160338"/>
            </a:xfrm>
            <a:custGeom>
              <a:avLst/>
              <a:gdLst>
                <a:gd name="T0" fmla="*/ 1036 w 3305"/>
                <a:gd name="T1" fmla="*/ 235 h 1219"/>
                <a:gd name="T2" fmla="*/ 894 w 3305"/>
                <a:gd name="T3" fmla="*/ 259 h 1219"/>
                <a:gd name="T4" fmla="*/ 763 w 3305"/>
                <a:gd name="T5" fmla="*/ 304 h 1219"/>
                <a:gd name="T6" fmla="*/ 640 w 3305"/>
                <a:gd name="T7" fmla="*/ 368 h 1219"/>
                <a:gd name="T8" fmla="*/ 530 w 3305"/>
                <a:gd name="T9" fmla="*/ 451 h 1219"/>
                <a:gd name="T10" fmla="*/ 435 w 3305"/>
                <a:gd name="T11" fmla="*/ 549 h 1219"/>
                <a:gd name="T12" fmla="*/ 356 w 3305"/>
                <a:gd name="T13" fmla="*/ 660 h 1219"/>
                <a:gd name="T14" fmla="*/ 295 w 3305"/>
                <a:gd name="T15" fmla="*/ 785 h 1219"/>
                <a:gd name="T16" fmla="*/ 254 w 3305"/>
                <a:gd name="T17" fmla="*/ 918 h 1219"/>
                <a:gd name="T18" fmla="*/ 3063 w 3305"/>
                <a:gd name="T19" fmla="*/ 987 h 1219"/>
                <a:gd name="T20" fmla="*/ 3033 w 3305"/>
                <a:gd name="T21" fmla="*/ 849 h 1219"/>
                <a:gd name="T22" fmla="*/ 2983 w 3305"/>
                <a:gd name="T23" fmla="*/ 720 h 1219"/>
                <a:gd name="T24" fmla="*/ 2912 w 3305"/>
                <a:gd name="T25" fmla="*/ 602 h 1219"/>
                <a:gd name="T26" fmla="*/ 2824 w 3305"/>
                <a:gd name="T27" fmla="*/ 497 h 1219"/>
                <a:gd name="T28" fmla="*/ 2722 w 3305"/>
                <a:gd name="T29" fmla="*/ 406 h 1219"/>
                <a:gd name="T30" fmla="*/ 2606 w 3305"/>
                <a:gd name="T31" fmla="*/ 333 h 1219"/>
                <a:gd name="T32" fmla="*/ 2478 w 3305"/>
                <a:gd name="T33" fmla="*/ 278 h 1219"/>
                <a:gd name="T34" fmla="*/ 2340 w 3305"/>
                <a:gd name="T35" fmla="*/ 244 h 1219"/>
                <a:gd name="T36" fmla="*/ 2195 w 3305"/>
                <a:gd name="T37" fmla="*/ 232 h 1219"/>
                <a:gd name="T38" fmla="*/ 1110 w 3305"/>
                <a:gd name="T39" fmla="*/ 0 h 1219"/>
                <a:gd name="T40" fmla="*/ 2278 w 3305"/>
                <a:gd name="T41" fmla="*/ 3 h 1219"/>
                <a:gd name="T42" fmla="*/ 2439 w 3305"/>
                <a:gd name="T43" fmla="*/ 27 h 1219"/>
                <a:gd name="T44" fmla="*/ 2591 w 3305"/>
                <a:gd name="T45" fmla="*/ 73 h 1219"/>
                <a:gd name="T46" fmla="*/ 2733 w 3305"/>
                <a:gd name="T47" fmla="*/ 139 h 1219"/>
                <a:gd name="T48" fmla="*/ 2864 w 3305"/>
                <a:gd name="T49" fmla="*/ 223 h 1219"/>
                <a:gd name="T50" fmla="*/ 2981 w 3305"/>
                <a:gd name="T51" fmla="*/ 324 h 1219"/>
                <a:gd name="T52" fmla="*/ 3081 w 3305"/>
                <a:gd name="T53" fmla="*/ 440 h 1219"/>
                <a:gd name="T54" fmla="*/ 3167 w 3305"/>
                <a:gd name="T55" fmla="*/ 570 h 1219"/>
                <a:gd name="T56" fmla="*/ 3232 w 3305"/>
                <a:gd name="T57" fmla="*/ 710 h 1219"/>
                <a:gd name="T58" fmla="*/ 3279 w 3305"/>
                <a:gd name="T59" fmla="*/ 862 h 1219"/>
                <a:gd name="T60" fmla="*/ 3302 w 3305"/>
                <a:gd name="T61" fmla="*/ 1021 h 1219"/>
                <a:gd name="T62" fmla="*/ 3302 w 3305"/>
                <a:gd name="T63" fmla="*/ 1130 h 1219"/>
                <a:gd name="T64" fmla="*/ 3280 w 3305"/>
                <a:gd name="T65" fmla="*/ 1176 h 1219"/>
                <a:gd name="T66" fmla="*/ 3240 w 3305"/>
                <a:gd name="T67" fmla="*/ 1207 h 1219"/>
                <a:gd name="T68" fmla="*/ 3188 w 3305"/>
                <a:gd name="T69" fmla="*/ 1219 h 1219"/>
                <a:gd name="T70" fmla="*/ 90 w 3305"/>
                <a:gd name="T71" fmla="*/ 1216 h 1219"/>
                <a:gd name="T72" fmla="*/ 43 w 3305"/>
                <a:gd name="T73" fmla="*/ 1194 h 1219"/>
                <a:gd name="T74" fmla="*/ 12 w 3305"/>
                <a:gd name="T75" fmla="*/ 1154 h 1219"/>
                <a:gd name="T76" fmla="*/ 0 w 3305"/>
                <a:gd name="T77" fmla="*/ 1103 h 1219"/>
                <a:gd name="T78" fmla="*/ 12 w 3305"/>
                <a:gd name="T79" fmla="*/ 940 h 1219"/>
                <a:gd name="T80" fmla="*/ 47 w 3305"/>
                <a:gd name="T81" fmla="*/ 785 h 1219"/>
                <a:gd name="T82" fmla="*/ 104 w 3305"/>
                <a:gd name="T83" fmla="*/ 638 h 1219"/>
                <a:gd name="T84" fmla="*/ 179 w 3305"/>
                <a:gd name="T85" fmla="*/ 502 h 1219"/>
                <a:gd name="T86" fmla="*/ 273 w 3305"/>
                <a:gd name="T87" fmla="*/ 379 h 1219"/>
                <a:gd name="T88" fmla="*/ 383 w 3305"/>
                <a:gd name="T89" fmla="*/ 271 h 1219"/>
                <a:gd name="T90" fmla="*/ 507 w 3305"/>
                <a:gd name="T91" fmla="*/ 178 h 1219"/>
                <a:gd name="T92" fmla="*/ 643 w 3305"/>
                <a:gd name="T93" fmla="*/ 103 h 1219"/>
                <a:gd name="T94" fmla="*/ 790 w 3305"/>
                <a:gd name="T95" fmla="*/ 47 h 1219"/>
                <a:gd name="T96" fmla="*/ 946 w 3305"/>
                <a:gd name="T97" fmla="*/ 12 h 1219"/>
                <a:gd name="T98" fmla="*/ 1110 w 3305"/>
                <a:gd name="T9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5" h="1219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8AC4365-81A9-435A-99F5-8B00962B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" y="-7949"/>
            <a:ext cx="11845653" cy="1325563"/>
          </a:xfrm>
        </p:spPr>
        <p:txBody>
          <a:bodyPr>
            <a:normAutofit/>
          </a:bodyPr>
          <a:lstStyle/>
          <a:p>
            <a:pPr algn="r"/>
            <a:r>
              <a:rPr lang="en-US" sz="3500" b="1" dirty="0">
                <a:solidFill>
                  <a:schemeClr val="bg1"/>
                </a:solidFill>
                <a:latin typeface="Gill Sans MT" panose="020B0502020104020203" pitchFamily="34" charset="0"/>
              </a:rPr>
              <a:t>PERSONS IN TREATMENT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17F69D1-C929-6953-240F-715B1866D494}"/>
              </a:ext>
            </a:extLst>
          </p:cNvPr>
          <p:cNvGrpSpPr/>
          <p:nvPr/>
        </p:nvGrpSpPr>
        <p:grpSpPr>
          <a:xfrm>
            <a:off x="11096929" y="1717721"/>
            <a:ext cx="365760" cy="365760"/>
            <a:chOff x="415925" y="3217863"/>
            <a:chExt cx="436563" cy="412750"/>
          </a:xfrm>
          <a:solidFill>
            <a:schemeClr val="bg1"/>
          </a:solidFill>
        </p:grpSpPr>
        <p:sp>
          <p:nvSpPr>
            <p:cNvPr id="12" name="Freeform 16">
              <a:extLst>
                <a:ext uri="{FF2B5EF4-FFF2-40B4-BE49-F238E27FC236}">
                  <a16:creationId xmlns="" xmlns:a16="http://schemas.microsoft.com/office/drawing/2014/main" id="{7C3F460C-F516-F02A-6D2C-795A80EF6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525" y="3217863"/>
              <a:ext cx="233363" cy="231775"/>
            </a:xfrm>
            <a:custGeom>
              <a:avLst/>
              <a:gdLst>
                <a:gd name="T0" fmla="*/ 761 w 1768"/>
                <a:gd name="T1" fmla="*/ 241 h 1756"/>
                <a:gd name="T2" fmla="*/ 591 w 1768"/>
                <a:gd name="T3" fmla="*/ 299 h 1756"/>
                <a:gd name="T4" fmla="*/ 446 w 1768"/>
                <a:gd name="T5" fmla="*/ 399 h 1756"/>
                <a:gd name="T6" fmla="*/ 332 w 1768"/>
                <a:gd name="T7" fmla="*/ 534 h 1756"/>
                <a:gd name="T8" fmla="*/ 259 w 1768"/>
                <a:gd name="T9" fmla="*/ 696 h 1756"/>
                <a:gd name="T10" fmla="*/ 233 w 1768"/>
                <a:gd name="T11" fmla="*/ 877 h 1756"/>
                <a:gd name="T12" fmla="*/ 259 w 1768"/>
                <a:gd name="T13" fmla="*/ 1058 h 1756"/>
                <a:gd name="T14" fmla="*/ 332 w 1768"/>
                <a:gd name="T15" fmla="*/ 1219 h 1756"/>
                <a:gd name="T16" fmla="*/ 446 w 1768"/>
                <a:gd name="T17" fmla="*/ 1353 h 1756"/>
                <a:gd name="T18" fmla="*/ 591 w 1768"/>
                <a:gd name="T19" fmla="*/ 1453 h 1756"/>
                <a:gd name="T20" fmla="*/ 761 w 1768"/>
                <a:gd name="T21" fmla="*/ 1511 h 1756"/>
                <a:gd name="T22" fmla="*/ 946 w 1768"/>
                <a:gd name="T23" fmla="*/ 1520 h 1756"/>
                <a:gd name="T24" fmla="*/ 1124 w 1768"/>
                <a:gd name="T25" fmla="*/ 1478 h 1756"/>
                <a:gd name="T26" fmla="*/ 1278 w 1768"/>
                <a:gd name="T27" fmla="*/ 1391 h 1756"/>
                <a:gd name="T28" fmla="*/ 1403 w 1768"/>
                <a:gd name="T29" fmla="*/ 1267 h 1756"/>
                <a:gd name="T30" fmla="*/ 1489 w 1768"/>
                <a:gd name="T31" fmla="*/ 1114 h 1756"/>
                <a:gd name="T32" fmla="*/ 1533 w 1768"/>
                <a:gd name="T33" fmla="*/ 939 h 1756"/>
                <a:gd name="T34" fmla="*/ 1524 w 1768"/>
                <a:gd name="T35" fmla="*/ 754 h 1756"/>
                <a:gd name="T36" fmla="*/ 1465 w 1768"/>
                <a:gd name="T37" fmla="*/ 585 h 1756"/>
                <a:gd name="T38" fmla="*/ 1364 w 1768"/>
                <a:gd name="T39" fmla="*/ 440 h 1756"/>
                <a:gd name="T40" fmla="*/ 1229 w 1768"/>
                <a:gd name="T41" fmla="*/ 328 h 1756"/>
                <a:gd name="T42" fmla="*/ 1066 w 1768"/>
                <a:gd name="T43" fmla="*/ 255 h 1756"/>
                <a:gd name="T44" fmla="*/ 884 w 1768"/>
                <a:gd name="T45" fmla="*/ 229 h 1756"/>
                <a:gd name="T46" fmla="*/ 1028 w 1768"/>
                <a:gd name="T47" fmla="*/ 12 h 1756"/>
                <a:gd name="T48" fmla="*/ 1228 w 1768"/>
                <a:gd name="T49" fmla="*/ 69 h 1756"/>
                <a:gd name="T50" fmla="*/ 1407 w 1768"/>
                <a:gd name="T51" fmla="*/ 169 h 1756"/>
                <a:gd name="T52" fmla="*/ 1556 w 1768"/>
                <a:gd name="T53" fmla="*/ 305 h 1756"/>
                <a:gd name="T54" fmla="*/ 1670 w 1768"/>
                <a:gd name="T55" fmla="*/ 473 h 1756"/>
                <a:gd name="T56" fmla="*/ 1743 w 1768"/>
                <a:gd name="T57" fmla="*/ 666 h 1756"/>
                <a:gd name="T58" fmla="*/ 1768 w 1768"/>
                <a:gd name="T59" fmla="*/ 877 h 1756"/>
                <a:gd name="T60" fmla="*/ 1743 w 1768"/>
                <a:gd name="T61" fmla="*/ 1088 h 1756"/>
                <a:gd name="T62" fmla="*/ 1670 w 1768"/>
                <a:gd name="T63" fmla="*/ 1280 h 1756"/>
                <a:gd name="T64" fmla="*/ 1556 w 1768"/>
                <a:gd name="T65" fmla="*/ 1448 h 1756"/>
                <a:gd name="T66" fmla="*/ 1407 w 1768"/>
                <a:gd name="T67" fmla="*/ 1586 h 1756"/>
                <a:gd name="T68" fmla="*/ 1228 w 1768"/>
                <a:gd name="T69" fmla="*/ 1687 h 1756"/>
                <a:gd name="T70" fmla="*/ 1028 w 1768"/>
                <a:gd name="T71" fmla="*/ 1744 h 1756"/>
                <a:gd name="T72" fmla="*/ 811 w 1768"/>
                <a:gd name="T73" fmla="*/ 1753 h 1756"/>
                <a:gd name="T74" fmla="*/ 605 w 1768"/>
                <a:gd name="T75" fmla="*/ 1711 h 1756"/>
                <a:gd name="T76" fmla="*/ 419 w 1768"/>
                <a:gd name="T77" fmla="*/ 1624 h 1756"/>
                <a:gd name="T78" fmla="*/ 258 w 1768"/>
                <a:gd name="T79" fmla="*/ 1496 h 1756"/>
                <a:gd name="T80" fmla="*/ 132 w 1768"/>
                <a:gd name="T81" fmla="*/ 1338 h 1756"/>
                <a:gd name="T82" fmla="*/ 45 w 1768"/>
                <a:gd name="T83" fmla="*/ 1153 h 1756"/>
                <a:gd name="T84" fmla="*/ 3 w 1768"/>
                <a:gd name="T85" fmla="*/ 948 h 1756"/>
                <a:gd name="T86" fmla="*/ 11 w 1768"/>
                <a:gd name="T87" fmla="*/ 735 h 1756"/>
                <a:gd name="T88" fmla="*/ 69 w 1768"/>
                <a:gd name="T89" fmla="*/ 536 h 1756"/>
                <a:gd name="T90" fmla="*/ 170 w 1768"/>
                <a:gd name="T91" fmla="*/ 359 h 1756"/>
                <a:gd name="T92" fmla="*/ 309 w 1768"/>
                <a:gd name="T93" fmla="*/ 211 h 1756"/>
                <a:gd name="T94" fmla="*/ 478 w 1768"/>
                <a:gd name="T95" fmla="*/ 98 h 1756"/>
                <a:gd name="T96" fmla="*/ 671 w 1768"/>
                <a:gd name="T97" fmla="*/ 26 h 1756"/>
                <a:gd name="T98" fmla="*/ 884 w 1768"/>
                <a:gd name="T9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8" h="1756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7">
              <a:extLst>
                <a:ext uri="{FF2B5EF4-FFF2-40B4-BE49-F238E27FC236}">
                  <a16:creationId xmlns="" xmlns:a16="http://schemas.microsoft.com/office/drawing/2014/main" id="{B8CCDFE8-72BD-5D44-27F3-283508392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25" y="3470275"/>
              <a:ext cx="436563" cy="160338"/>
            </a:xfrm>
            <a:custGeom>
              <a:avLst/>
              <a:gdLst>
                <a:gd name="T0" fmla="*/ 1036 w 3305"/>
                <a:gd name="T1" fmla="*/ 235 h 1219"/>
                <a:gd name="T2" fmla="*/ 894 w 3305"/>
                <a:gd name="T3" fmla="*/ 259 h 1219"/>
                <a:gd name="T4" fmla="*/ 763 w 3305"/>
                <a:gd name="T5" fmla="*/ 304 h 1219"/>
                <a:gd name="T6" fmla="*/ 640 w 3305"/>
                <a:gd name="T7" fmla="*/ 368 h 1219"/>
                <a:gd name="T8" fmla="*/ 530 w 3305"/>
                <a:gd name="T9" fmla="*/ 451 h 1219"/>
                <a:gd name="T10" fmla="*/ 435 w 3305"/>
                <a:gd name="T11" fmla="*/ 549 h 1219"/>
                <a:gd name="T12" fmla="*/ 356 w 3305"/>
                <a:gd name="T13" fmla="*/ 660 h 1219"/>
                <a:gd name="T14" fmla="*/ 295 w 3305"/>
                <a:gd name="T15" fmla="*/ 785 h 1219"/>
                <a:gd name="T16" fmla="*/ 254 w 3305"/>
                <a:gd name="T17" fmla="*/ 918 h 1219"/>
                <a:gd name="T18" fmla="*/ 3063 w 3305"/>
                <a:gd name="T19" fmla="*/ 987 h 1219"/>
                <a:gd name="T20" fmla="*/ 3033 w 3305"/>
                <a:gd name="T21" fmla="*/ 849 h 1219"/>
                <a:gd name="T22" fmla="*/ 2983 w 3305"/>
                <a:gd name="T23" fmla="*/ 720 h 1219"/>
                <a:gd name="T24" fmla="*/ 2912 w 3305"/>
                <a:gd name="T25" fmla="*/ 602 h 1219"/>
                <a:gd name="T26" fmla="*/ 2824 w 3305"/>
                <a:gd name="T27" fmla="*/ 497 h 1219"/>
                <a:gd name="T28" fmla="*/ 2722 w 3305"/>
                <a:gd name="T29" fmla="*/ 406 h 1219"/>
                <a:gd name="T30" fmla="*/ 2606 w 3305"/>
                <a:gd name="T31" fmla="*/ 333 h 1219"/>
                <a:gd name="T32" fmla="*/ 2478 w 3305"/>
                <a:gd name="T33" fmla="*/ 278 h 1219"/>
                <a:gd name="T34" fmla="*/ 2340 w 3305"/>
                <a:gd name="T35" fmla="*/ 244 h 1219"/>
                <a:gd name="T36" fmla="*/ 2195 w 3305"/>
                <a:gd name="T37" fmla="*/ 232 h 1219"/>
                <a:gd name="T38" fmla="*/ 1110 w 3305"/>
                <a:gd name="T39" fmla="*/ 0 h 1219"/>
                <a:gd name="T40" fmla="*/ 2278 w 3305"/>
                <a:gd name="T41" fmla="*/ 3 h 1219"/>
                <a:gd name="T42" fmla="*/ 2439 w 3305"/>
                <a:gd name="T43" fmla="*/ 27 h 1219"/>
                <a:gd name="T44" fmla="*/ 2591 w 3305"/>
                <a:gd name="T45" fmla="*/ 73 h 1219"/>
                <a:gd name="T46" fmla="*/ 2733 w 3305"/>
                <a:gd name="T47" fmla="*/ 139 h 1219"/>
                <a:gd name="T48" fmla="*/ 2864 w 3305"/>
                <a:gd name="T49" fmla="*/ 223 h 1219"/>
                <a:gd name="T50" fmla="*/ 2981 w 3305"/>
                <a:gd name="T51" fmla="*/ 324 h 1219"/>
                <a:gd name="T52" fmla="*/ 3081 w 3305"/>
                <a:gd name="T53" fmla="*/ 440 h 1219"/>
                <a:gd name="T54" fmla="*/ 3167 w 3305"/>
                <a:gd name="T55" fmla="*/ 570 h 1219"/>
                <a:gd name="T56" fmla="*/ 3232 w 3305"/>
                <a:gd name="T57" fmla="*/ 710 h 1219"/>
                <a:gd name="T58" fmla="*/ 3279 w 3305"/>
                <a:gd name="T59" fmla="*/ 862 h 1219"/>
                <a:gd name="T60" fmla="*/ 3302 w 3305"/>
                <a:gd name="T61" fmla="*/ 1021 h 1219"/>
                <a:gd name="T62" fmla="*/ 3302 w 3305"/>
                <a:gd name="T63" fmla="*/ 1130 h 1219"/>
                <a:gd name="T64" fmla="*/ 3280 w 3305"/>
                <a:gd name="T65" fmla="*/ 1176 h 1219"/>
                <a:gd name="T66" fmla="*/ 3240 w 3305"/>
                <a:gd name="T67" fmla="*/ 1207 h 1219"/>
                <a:gd name="T68" fmla="*/ 3188 w 3305"/>
                <a:gd name="T69" fmla="*/ 1219 h 1219"/>
                <a:gd name="T70" fmla="*/ 90 w 3305"/>
                <a:gd name="T71" fmla="*/ 1216 h 1219"/>
                <a:gd name="T72" fmla="*/ 43 w 3305"/>
                <a:gd name="T73" fmla="*/ 1194 h 1219"/>
                <a:gd name="T74" fmla="*/ 12 w 3305"/>
                <a:gd name="T75" fmla="*/ 1154 h 1219"/>
                <a:gd name="T76" fmla="*/ 0 w 3305"/>
                <a:gd name="T77" fmla="*/ 1103 h 1219"/>
                <a:gd name="T78" fmla="*/ 12 w 3305"/>
                <a:gd name="T79" fmla="*/ 940 h 1219"/>
                <a:gd name="T80" fmla="*/ 47 w 3305"/>
                <a:gd name="T81" fmla="*/ 785 h 1219"/>
                <a:gd name="T82" fmla="*/ 104 w 3305"/>
                <a:gd name="T83" fmla="*/ 638 h 1219"/>
                <a:gd name="T84" fmla="*/ 179 w 3305"/>
                <a:gd name="T85" fmla="*/ 502 h 1219"/>
                <a:gd name="T86" fmla="*/ 273 w 3305"/>
                <a:gd name="T87" fmla="*/ 379 h 1219"/>
                <a:gd name="T88" fmla="*/ 383 w 3305"/>
                <a:gd name="T89" fmla="*/ 271 h 1219"/>
                <a:gd name="T90" fmla="*/ 507 w 3305"/>
                <a:gd name="T91" fmla="*/ 178 h 1219"/>
                <a:gd name="T92" fmla="*/ 643 w 3305"/>
                <a:gd name="T93" fmla="*/ 103 h 1219"/>
                <a:gd name="T94" fmla="*/ 790 w 3305"/>
                <a:gd name="T95" fmla="*/ 47 h 1219"/>
                <a:gd name="T96" fmla="*/ 946 w 3305"/>
                <a:gd name="T97" fmla="*/ 12 h 1219"/>
                <a:gd name="T98" fmla="*/ 1110 w 3305"/>
                <a:gd name="T9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5" h="1219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F98132A2-77A5-CE25-B498-61CB54EB2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50759"/>
              </p:ext>
            </p:extLst>
          </p:nvPr>
        </p:nvGraphicFramePr>
        <p:xfrm>
          <a:off x="157295" y="4676366"/>
          <a:ext cx="11845654" cy="13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526">
                  <a:extLst>
                    <a:ext uri="{9D8B030D-6E8A-4147-A177-3AD203B41FA5}">
                      <a16:colId xmlns="" xmlns:a16="http://schemas.microsoft.com/office/drawing/2014/main" val="3394283781"/>
                    </a:ext>
                  </a:extLst>
                </a:gridCol>
                <a:gridCol w="1277641">
                  <a:extLst>
                    <a:ext uri="{9D8B030D-6E8A-4147-A177-3AD203B41FA5}">
                      <a16:colId xmlns="" xmlns:a16="http://schemas.microsoft.com/office/drawing/2014/main" val="3997888518"/>
                    </a:ext>
                  </a:extLst>
                </a:gridCol>
                <a:gridCol w="1464544">
                  <a:extLst>
                    <a:ext uri="{9D8B030D-6E8A-4147-A177-3AD203B41FA5}">
                      <a16:colId xmlns="" xmlns:a16="http://schemas.microsoft.com/office/drawing/2014/main" val="2924553877"/>
                    </a:ext>
                  </a:extLst>
                </a:gridCol>
                <a:gridCol w="1310649">
                  <a:extLst>
                    <a:ext uri="{9D8B030D-6E8A-4147-A177-3AD203B41FA5}">
                      <a16:colId xmlns="" xmlns:a16="http://schemas.microsoft.com/office/drawing/2014/main" val="1512317013"/>
                    </a:ext>
                  </a:extLst>
                </a:gridCol>
                <a:gridCol w="1277641">
                  <a:extLst>
                    <a:ext uri="{9D8B030D-6E8A-4147-A177-3AD203B41FA5}">
                      <a16:colId xmlns="" xmlns:a16="http://schemas.microsoft.com/office/drawing/2014/main" val="4070290169"/>
                    </a:ext>
                  </a:extLst>
                </a:gridCol>
                <a:gridCol w="1464544">
                  <a:extLst>
                    <a:ext uri="{9D8B030D-6E8A-4147-A177-3AD203B41FA5}">
                      <a16:colId xmlns="" xmlns:a16="http://schemas.microsoft.com/office/drawing/2014/main" val="608318466"/>
                    </a:ext>
                  </a:extLst>
                </a:gridCol>
                <a:gridCol w="1407109">
                  <a:extLst>
                    <a:ext uri="{9D8B030D-6E8A-4147-A177-3AD203B41FA5}">
                      <a16:colId xmlns="" xmlns:a16="http://schemas.microsoft.com/office/drawing/2014/main" val="1831049415"/>
                    </a:ext>
                  </a:extLst>
                </a:gridCol>
              </a:tblGrid>
              <a:tr h="43968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FOCUS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700417"/>
                  </a:ext>
                </a:extLst>
              </a:tr>
              <a:tr h="43968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RLH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1166578"/>
                  </a:ext>
                </a:extLst>
              </a:tr>
              <a:tr h="43968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63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395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225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37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262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111728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3E48D46-07F4-4473-CED8-AA28B24255AE}"/>
              </a:ext>
            </a:extLst>
          </p:cNvPr>
          <p:cNvSpPr txBox="1"/>
          <p:nvPr/>
        </p:nvSpPr>
        <p:spPr>
          <a:xfrm>
            <a:off x="0" y="65705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prstClr val="black"/>
                </a:solidFill>
                <a:latin typeface="Gill Sans MT" panose="020B0502020104020203" pitchFamily="34" charset="0"/>
              </a:rPr>
              <a:t>Source: Bermuda Assessment Referral Centre (BARC)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="" xmlns:a16="http://schemas.microsoft.com/office/drawing/2014/main" id="{FE93D338-5BCF-4249-7EAC-62FEBDB3C724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C46AE5E-4B6C-4A55-AB60-3F809FFB3D6F}" type="slidenum">
              <a:rPr lang="en-US" sz="1200" smtClean="0">
                <a:solidFill>
                  <a:prstClr val="black"/>
                </a:solidFill>
                <a:latin typeface="Gill Sans MT" panose="020B0502020104020203" pitchFamily="34" charset="0"/>
              </a:rPr>
              <a:pPr algn="r"/>
              <a:t>16</a:t>
            </a:fld>
            <a:endParaRPr lang="en-US" sz="1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20" name="Graphic 19" descr="School boy with solid fill">
            <a:extLst>
              <a:ext uri="{FF2B5EF4-FFF2-40B4-BE49-F238E27FC236}">
                <a16:creationId xmlns="" xmlns:a16="http://schemas.microsoft.com/office/drawing/2014/main" id="{F90FAE47-F8A3-1A08-8964-210C72312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7071" y="1603773"/>
            <a:ext cx="548640" cy="548640"/>
          </a:xfrm>
          <a:prstGeom prst="rect">
            <a:avLst/>
          </a:prstGeom>
        </p:spPr>
      </p:pic>
      <p:pic>
        <p:nvPicPr>
          <p:cNvPr id="22" name="Graphic 21" descr="School girl outline">
            <a:extLst>
              <a:ext uri="{FF2B5EF4-FFF2-40B4-BE49-F238E27FC236}">
                <a16:creationId xmlns="" xmlns:a16="http://schemas.microsoft.com/office/drawing/2014/main" id="{E7356387-41F9-DE26-5BA7-EC6F9A1615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5534" y="1580200"/>
            <a:ext cx="548640" cy="548640"/>
          </a:xfrm>
          <a:prstGeom prst="rect">
            <a:avLst/>
          </a:prstGeom>
        </p:spPr>
      </p:pic>
      <p:pic>
        <p:nvPicPr>
          <p:cNvPr id="23" name="Graphic 22" descr="School boy with solid fill">
            <a:extLst>
              <a:ext uri="{FF2B5EF4-FFF2-40B4-BE49-F238E27FC236}">
                <a16:creationId xmlns="" xmlns:a16="http://schemas.microsoft.com/office/drawing/2014/main" id="{B3E5A5E4-DBB2-56FD-6582-15C316A1E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2531" y="1603773"/>
            <a:ext cx="548640" cy="548640"/>
          </a:xfrm>
          <a:prstGeom prst="rect">
            <a:avLst/>
          </a:prstGeom>
        </p:spPr>
      </p:pic>
      <p:pic>
        <p:nvPicPr>
          <p:cNvPr id="24" name="Graphic 23" descr="School girl outline">
            <a:extLst>
              <a:ext uri="{FF2B5EF4-FFF2-40B4-BE49-F238E27FC236}">
                <a16:creationId xmlns="" xmlns:a16="http://schemas.microsoft.com/office/drawing/2014/main" id="{38E93DBA-31C7-993B-5538-A7EF75A7E5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3344" y="160377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70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22" y="-36726"/>
            <a:ext cx="11835158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LEVEL OF SEVERITY OF</a:t>
            </a:r>
            <a:b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SUBSTANCE ABUSE OR DEPENDENCE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C46AE5E-4B6C-4A55-AB60-3F809FFB3D6F}" type="slidenum">
              <a:rPr lang="en-US" smtClean="0">
                <a:solidFill>
                  <a:prstClr val="black"/>
                </a:solidFill>
                <a:latin typeface="Gill Sans MT" panose="020B0502020104020203" pitchFamily="34" charset="0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70565"/>
            <a:ext cx="12192000" cy="28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prstClr val="black"/>
                </a:solidFill>
                <a:latin typeface="Gill Sans MT" panose="020B0502020104020203" pitchFamily="34" charset="0"/>
              </a:rPr>
              <a:t>Source: Bermuda Assessment Referral Centre (BARC)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5FD90B7F-E559-DBB0-E04E-DACE4705A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09902"/>
              </p:ext>
            </p:extLst>
          </p:nvPr>
        </p:nvGraphicFramePr>
        <p:xfrm>
          <a:off x="632748" y="1584507"/>
          <a:ext cx="10926504" cy="469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699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58066"/>
            <a:ext cx="11750784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IMPAIRED DRIVING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78407" y="1259422"/>
            <a:ext cx="5624682" cy="434898"/>
          </a:xfrm>
        </p:spPr>
        <p:txBody>
          <a:bodyPr>
            <a:normAutofit/>
          </a:bodyPr>
          <a:lstStyle/>
          <a:p>
            <a:pPr algn="ctr"/>
            <a:r>
              <a:rPr lang="en-US" spc="300" dirty="0">
                <a:latin typeface="Gill Sans MT" panose="020B0502020104020203" pitchFamily="34" charset="0"/>
              </a:rPr>
              <a:t>DUI STOPS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3146431"/>
              </p:ext>
            </p:extLst>
          </p:nvPr>
        </p:nvGraphicFramePr>
        <p:xfrm>
          <a:off x="182880" y="1700467"/>
          <a:ext cx="5501642" cy="395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6308982" y="1259422"/>
            <a:ext cx="5624682" cy="434898"/>
          </a:xfrm>
        </p:spPr>
        <p:txBody>
          <a:bodyPr>
            <a:normAutofit/>
          </a:bodyPr>
          <a:lstStyle/>
          <a:p>
            <a:pPr algn="ctr"/>
            <a:r>
              <a:rPr lang="en-US" spc="300" dirty="0">
                <a:latin typeface="Gill Sans MT" panose="020B0502020104020203" pitchFamily="34" charset="0"/>
              </a:rPr>
              <a:t>BREATHALYSER RESULTS</a:t>
            </a:r>
          </a:p>
        </p:txBody>
      </p:sp>
      <p:graphicFrame>
        <p:nvGraphicFramePr>
          <p:cNvPr id="11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61867675"/>
              </p:ext>
            </p:extLst>
          </p:nvPr>
        </p:nvGraphicFramePr>
        <p:xfrm>
          <a:off x="6308982" y="1815775"/>
          <a:ext cx="5323598" cy="394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C46AE5E-4B6C-4A55-AB60-3F809FFB3D6F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t>18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2127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Gill Sans MT" panose="020B0502020104020203" pitchFamily="34" charset="0"/>
              </a:rPr>
              <a:t>Source: Bermuda Police Service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407" y="5762786"/>
            <a:ext cx="5624682" cy="707886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000" b="1" i="1" dirty="0">
                <a:solidFill>
                  <a:schemeClr val="bg1"/>
                </a:solidFill>
                <a:latin typeface="Gill Sans MT" panose="020B0502020104020203" pitchFamily="34" charset="0"/>
                <a:ea typeface="Arial" charset="0"/>
                <a:cs typeface="Arial" charset="0"/>
              </a:rPr>
              <a:t>Almost half of persons stopped were 2 to 4 times above legal limit.</a:t>
            </a:r>
            <a:endParaRPr lang="en-US" sz="2000" i="1" dirty="0">
              <a:solidFill>
                <a:schemeClr val="bg1"/>
              </a:solidFill>
              <a:latin typeface="Gill Sans MT" panose="020B0502020104020203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8982" y="5764685"/>
            <a:ext cx="5604610" cy="704088"/>
          </a:xfrm>
          <a:prstGeom prst="rect">
            <a:avLst/>
          </a:prstGeom>
          <a:solidFill>
            <a:srgbClr val="009999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Gill Sans MT" panose="020B0502020104020203" pitchFamily="34" charset="0"/>
                <a:ea typeface="Arial" charset="0"/>
                <a:cs typeface="Arial" charset="0"/>
              </a:rPr>
              <a:t>10 males 6 females 2-3 times above the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63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AC46AE5E-4B6C-4A55-AB60-3F809FFB3D6F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t>19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99" y="6444477"/>
            <a:ext cx="10991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Gill Sans MT" panose="020B0502020104020203" pitchFamily="34" charset="0"/>
              </a:rPr>
              <a:t>Source: Bermuda Professional Counselling Service and FOCUS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9D9FE9A5-BBF2-EB97-D6D1-A0B99C4F1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466351"/>
              </p:ext>
            </p:extLst>
          </p:nvPr>
        </p:nvGraphicFramePr>
        <p:xfrm>
          <a:off x="590550" y="1499800"/>
          <a:ext cx="10972807" cy="465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E250F2FC-2550-C30D-A4D9-BDB00C9DC96C}"/>
              </a:ext>
            </a:extLst>
          </p:cNvPr>
          <p:cNvSpPr txBox="1">
            <a:spLocks noChangeArrowheads="1"/>
          </p:cNvSpPr>
          <p:nvPr/>
        </p:nvSpPr>
        <p:spPr>
          <a:xfrm>
            <a:off x="175364" y="-57152"/>
            <a:ext cx="1196850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DUI CLASS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25323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6477668"/>
            <a:ext cx="2362200" cy="365125"/>
          </a:xfrm>
        </p:spPr>
        <p:txBody>
          <a:bodyPr/>
          <a:lstStyle/>
          <a:p>
            <a:fld id="{A9784670-7490-423C-A944-53DB45B1705B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pPr/>
              <a:t>2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6571" y="1935398"/>
            <a:ext cx="7051559" cy="42665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315017" algn="l"/>
              </a:tabLst>
            </a:pPr>
            <a:r>
              <a:rPr lang="en-US" sz="2400" dirty="0">
                <a:latin typeface="Gill Sans MT" panose="020B0502020104020203" pitchFamily="34" charset="0"/>
              </a:rPr>
              <a:t>1998 UNGASS meeting where the United Nations Drug Control Programme (UNDCP), now United Nations Office on Drugs and Crime (UNODC), was mandated to aid with data comparability.</a:t>
            </a:r>
          </a:p>
          <a:p>
            <a:pPr marL="798493" lvl="1" indent="-33654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Gill Sans MT" panose="020B0502020104020203" pitchFamily="34" charset="0"/>
              </a:rPr>
              <a:t>2006 Throne Speech Initiative; formed in 2008.</a:t>
            </a:r>
          </a:p>
          <a:p>
            <a:pPr marL="798493" lvl="1" indent="-33654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Gill Sans MT" panose="020B0502020104020203" pitchFamily="34" charset="0"/>
              </a:rPr>
              <a:t>Re-engaged in 2012</a:t>
            </a:r>
          </a:p>
          <a:p>
            <a:pPr marL="798493" lvl="1" indent="-33654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Gill Sans MT" panose="020B0502020104020203" pitchFamily="34" charset="0"/>
              </a:rPr>
              <a:t>13</a:t>
            </a:r>
            <a:r>
              <a:rPr lang="en-US" baseline="30000" dirty="0" smtClean="0">
                <a:latin typeface="Gill Sans MT" panose="020B0502020104020203" pitchFamily="34" charset="0"/>
              </a:rPr>
              <a:t>th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Annual Meeting</a:t>
            </a:r>
          </a:p>
          <a:p>
            <a:pPr marL="400041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857229" lvl="1" indent="-457189"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Gill Sans MT" panose="020B0502020104020203" pitchFamily="34" charset="0"/>
            </a:endParaRPr>
          </a:p>
          <a:p>
            <a:pPr marL="857229" lvl="1" indent="-457189"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7ECE31-A69C-3C42-29D7-947C733D0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048">
            <a:off x="8010750" y="2858569"/>
            <a:ext cx="2735068" cy="340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30B8DEEB-87D0-B14F-B9C3-37E3542BF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91" r="-1" b="5501"/>
          <a:stretch/>
        </p:blipFill>
        <p:spPr>
          <a:xfrm>
            <a:off x="7074414" y="1352983"/>
            <a:ext cx="5494196" cy="547759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7E20E0FF-591C-1B09-70DD-208DD005393F}"/>
              </a:ext>
            </a:extLst>
          </p:cNvPr>
          <p:cNvSpPr txBox="1">
            <a:spLocks/>
          </p:cNvSpPr>
          <p:nvPr/>
        </p:nvSpPr>
        <p:spPr>
          <a:xfrm>
            <a:off x="326571" y="27421"/>
            <a:ext cx="11517085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BERMUDA DRUG INFORMATION NETWORK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="" xmlns:a16="http://schemas.microsoft.com/office/drawing/2014/main" id="{43F06E66-997A-EEE0-07B7-F30E093C285A}"/>
              </a:ext>
            </a:extLst>
          </p:cNvPr>
          <p:cNvSpPr txBox="1">
            <a:spLocks/>
          </p:cNvSpPr>
          <p:nvPr/>
        </p:nvSpPr>
        <p:spPr>
          <a:xfrm>
            <a:off x="9793248" y="6492875"/>
            <a:ext cx="2362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9784670-7490-423C-A944-53DB45B1705B}" type="slidenum">
              <a:rPr lang="en-US" sz="1200" smtClean="0">
                <a:solidFill>
                  <a:schemeClr val="bg1"/>
                </a:solidFill>
                <a:latin typeface="Gill Sans MT" panose="020B0502020104020203" pitchFamily="34" charset="0"/>
              </a:rPr>
              <a:pPr algn="r"/>
              <a:t>2</a:t>
            </a:fld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C46AE5E-4B6C-4A55-AB60-3F809FFB3D6F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t>20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505BB6D-B324-BE5B-2CF7-05C7AEC3507D}"/>
              </a:ext>
            </a:extLst>
          </p:cNvPr>
          <p:cNvSpPr txBox="1">
            <a:spLocks noChangeArrowheads="1"/>
          </p:cNvSpPr>
          <p:nvPr/>
        </p:nvSpPr>
        <p:spPr>
          <a:xfrm>
            <a:off x="111745" y="-50859"/>
            <a:ext cx="1196850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MORTALITY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09BCDD-5EDF-75D2-1B7C-6F5900506286}"/>
              </a:ext>
            </a:extLst>
          </p:cNvPr>
          <p:cNvSpPr txBox="1"/>
          <p:nvPr/>
        </p:nvSpPr>
        <p:spPr>
          <a:xfrm>
            <a:off x="7422268" y="1286417"/>
            <a:ext cx="295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Gill Sans MT" panose="020B0502020104020203" pitchFamily="34" charset="0"/>
              </a:rPr>
              <a:t>2022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37600517-678F-3AD3-2CB8-DDC50C8A3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98666"/>
              </p:ext>
            </p:extLst>
          </p:nvPr>
        </p:nvGraphicFramePr>
        <p:xfrm>
          <a:off x="7545730" y="1665962"/>
          <a:ext cx="4021239" cy="469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11F459-FE2E-D977-FDA9-E7256B7166E0}"/>
              </a:ext>
            </a:extLst>
          </p:cNvPr>
          <p:cNvSpPr txBox="1"/>
          <p:nvPr/>
        </p:nvSpPr>
        <p:spPr>
          <a:xfrm>
            <a:off x="3729942" y="1299616"/>
            <a:ext cx="226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Gill Sans MT" panose="020B0502020104020203" pitchFamily="34" charset="0"/>
              </a:rPr>
              <a:t>2021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E3F1C200-F82F-FCF5-BABC-9DC4C26FD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434166"/>
              </p:ext>
            </p:extLst>
          </p:nvPr>
        </p:nvGraphicFramePr>
        <p:xfrm>
          <a:off x="625030" y="1665962"/>
          <a:ext cx="7353786" cy="469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1E5C70D-97F7-A0CB-9D15-3F2DBF8FE02F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Gill Sans MT" panose="020B0502020104020203" pitchFamily="34" charset="0"/>
              </a:rPr>
              <a:t>Source: Central Government Lab</a:t>
            </a:r>
          </a:p>
        </p:txBody>
      </p:sp>
    </p:spTree>
    <p:extLst>
      <p:ext uri="{BB962C8B-B14F-4D97-AF65-F5344CB8AC3E}">
        <p14:creationId xmlns:p14="http://schemas.microsoft.com/office/powerpoint/2010/main" val="205561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4" grpId="0" uiExpand="1">
        <p:bldSub>
          <a:bldChart bld="category"/>
        </p:bldSub>
      </p:bldGraphic>
      <p:bldP spid="19" grpId="0"/>
      <p:bldGraphic spid="20" grpId="0" uiExpand="1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F7FBD5C7-FEB8-4D19-BF8A-D2999F46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-46299"/>
            <a:ext cx="11871960" cy="1325880"/>
          </a:xfrm>
        </p:spPr>
        <p:txBody>
          <a:bodyPr>
            <a:norm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DEMAND &amp; SUPPLY REDUCTION EXPENDITURE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8897"/>
            <a:ext cx="2743200" cy="365125"/>
          </a:xfrm>
        </p:spPr>
        <p:txBody>
          <a:bodyPr/>
          <a:lstStyle/>
          <a:p>
            <a:fld id="{AC46AE5E-4B6C-4A55-AB60-3F809FFB3D6F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pPr/>
              <a:t>21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3"/>
            <a:ext cx="12192000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Gill Sans MT" panose="020B0502020104020203" pitchFamily="34" charset="0"/>
              </a:rPr>
              <a:t>Source: Department of Finance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34755"/>
            <a:ext cx="12192000" cy="40011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000" b="1" i="1" dirty="0">
                <a:solidFill>
                  <a:schemeClr val="bg1"/>
                </a:solidFill>
                <a:latin typeface="Gill Sans MT" panose="020B0502020104020203" pitchFamily="34" charset="0"/>
                <a:ea typeface="Arial" charset="0"/>
                <a:cs typeface="Arial" charset="0"/>
              </a:rPr>
              <a:t>Treatment services received the most funding in each year, over the past 12 years.</a:t>
            </a:r>
            <a:endParaRPr lang="en-US" sz="2000" i="1" dirty="0">
              <a:solidFill>
                <a:schemeClr val="bg1"/>
              </a:solidFill>
              <a:latin typeface="Gill Sans MT" panose="020B0502020104020203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C6F433C1-C7CE-5CF1-DCCD-5DAF19F55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013989"/>
              </p:ext>
            </p:extLst>
          </p:nvPr>
        </p:nvGraphicFramePr>
        <p:xfrm>
          <a:off x="673100" y="1361686"/>
          <a:ext cx="10947882" cy="432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9554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EA8C406-21C4-4333-98B3-1270DB21E797}"/>
              </a:ext>
            </a:extLst>
          </p:cNvPr>
          <p:cNvSpPr/>
          <p:nvPr/>
        </p:nvSpPr>
        <p:spPr bwMode="auto">
          <a:xfrm>
            <a:off x="5070048" y="2441449"/>
            <a:ext cx="2051907" cy="205190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67" b="1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F2B948F-EAD3-4D83-9A79-6D55B4487C25}"/>
              </a:ext>
            </a:extLst>
          </p:cNvPr>
          <p:cNvGrpSpPr/>
          <p:nvPr/>
        </p:nvGrpSpPr>
        <p:grpSpPr>
          <a:xfrm>
            <a:off x="4753800" y="2121911"/>
            <a:ext cx="2684400" cy="4397277"/>
            <a:chOff x="3565350" y="1580273"/>
            <a:chExt cx="2013300" cy="3297958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4BCF457C-CD57-4223-90B5-6A03C6E39AD8}"/>
                </a:ext>
              </a:extLst>
            </p:cNvPr>
            <p:cNvGrpSpPr/>
            <p:nvPr/>
          </p:nvGrpSpPr>
          <p:grpSpPr>
            <a:xfrm>
              <a:off x="4419600" y="3486150"/>
              <a:ext cx="304800" cy="1392081"/>
              <a:chOff x="4419600" y="3418921"/>
              <a:chExt cx="304800" cy="1392081"/>
            </a:xfrm>
          </p:grpSpPr>
          <p:sp>
            <p:nvSpPr>
              <p:cNvPr id="33" name="Rounded Rectangle 91">
                <a:extLst>
                  <a:ext uri="{FF2B5EF4-FFF2-40B4-BE49-F238E27FC236}">
                    <a16:creationId xmlns="" xmlns:a16="http://schemas.microsoft.com/office/drawing/2014/main" id="{92AE49BA-E1D2-4628-8132-5D6C2EADDD9E}"/>
                  </a:ext>
                </a:extLst>
              </p:cNvPr>
              <p:cNvSpPr/>
              <p:nvPr/>
            </p:nvSpPr>
            <p:spPr bwMode="auto">
              <a:xfrm>
                <a:off x="4419600" y="3929867"/>
                <a:ext cx="304800" cy="8811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Rounded Rectangle 92">
                <a:extLst>
                  <a:ext uri="{FF2B5EF4-FFF2-40B4-BE49-F238E27FC236}">
                    <a16:creationId xmlns="" xmlns:a16="http://schemas.microsoft.com/office/drawing/2014/main" id="{3ECF94D6-FF32-4D65-8B40-4869E098B35A}"/>
                  </a:ext>
                </a:extLst>
              </p:cNvPr>
              <p:cNvSpPr/>
              <p:nvPr/>
            </p:nvSpPr>
            <p:spPr bwMode="auto">
              <a:xfrm>
                <a:off x="4503124" y="3418921"/>
                <a:ext cx="137752" cy="5922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9A97C4AB-7EAF-49B9-83C4-B49A71E9FC53}"/>
                  </a:ext>
                </a:extLst>
              </p:cNvPr>
              <p:cNvSpPr/>
              <p:nvPr/>
            </p:nvSpPr>
            <p:spPr bwMode="auto">
              <a:xfrm>
                <a:off x="4419600" y="4054823"/>
                <a:ext cx="304800" cy="76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10D2DB8E-FC3B-456B-8988-B2EA64C7396B}"/>
                  </a:ext>
                </a:extLst>
              </p:cNvPr>
              <p:cNvSpPr/>
              <p:nvPr/>
            </p:nvSpPr>
            <p:spPr bwMode="auto">
              <a:xfrm>
                <a:off x="4419600" y="4598287"/>
                <a:ext cx="304800" cy="76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2" name="Donut 90">
              <a:extLst>
                <a:ext uri="{FF2B5EF4-FFF2-40B4-BE49-F238E27FC236}">
                  <a16:creationId xmlns="" xmlns:a16="http://schemas.microsoft.com/office/drawing/2014/main" id="{E04FCC5F-B845-40B6-A5AE-DB04DEE8B33F}"/>
                </a:ext>
              </a:extLst>
            </p:cNvPr>
            <p:cNvSpPr/>
            <p:nvPr/>
          </p:nvSpPr>
          <p:spPr>
            <a:xfrm>
              <a:off x="3565350" y="1580273"/>
              <a:ext cx="2013300" cy="2013298"/>
            </a:xfrm>
            <a:prstGeom prst="donut">
              <a:avLst>
                <a:gd name="adj" fmla="val 609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CDA888AC-0AEB-44FD-817B-2171C8D4B072}"/>
              </a:ext>
            </a:extLst>
          </p:cNvPr>
          <p:cNvSpPr/>
          <p:nvPr/>
        </p:nvSpPr>
        <p:spPr>
          <a:xfrm>
            <a:off x="3302948" y="3086303"/>
            <a:ext cx="755613" cy="755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Gill Sans MT" panose="020B0502020104020203" pitchFamily="34" charset="0"/>
              </a:rPr>
              <a:t>02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AD457C24-E4D6-477D-A1DE-707FD67F185C}"/>
              </a:ext>
            </a:extLst>
          </p:cNvPr>
          <p:cNvSpPr/>
          <p:nvPr/>
        </p:nvSpPr>
        <p:spPr>
          <a:xfrm>
            <a:off x="3926860" y="1782539"/>
            <a:ext cx="755613" cy="7556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Gill Sans MT" panose="020B0502020104020203" pitchFamily="34" charset="0"/>
              </a:rPr>
              <a:t>01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9A9961C0-EBEA-4674-ABDC-9F5FB54930DF}"/>
              </a:ext>
            </a:extLst>
          </p:cNvPr>
          <p:cNvCxnSpPr>
            <a:stCxn id="60" idx="5"/>
          </p:cNvCxnSpPr>
          <p:nvPr/>
        </p:nvCxnSpPr>
        <p:spPr>
          <a:xfrm>
            <a:off x="4571816" y="2427496"/>
            <a:ext cx="400235" cy="30518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9FB707CA-D11E-4FD6-86A0-F03356680441}"/>
              </a:ext>
            </a:extLst>
          </p:cNvPr>
          <p:cNvCxnSpPr>
            <a:stCxn id="59" idx="6"/>
          </p:cNvCxnSpPr>
          <p:nvPr/>
        </p:nvCxnSpPr>
        <p:spPr>
          <a:xfrm>
            <a:off x="4058562" y="3464109"/>
            <a:ext cx="68888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6D42BCB-C3DE-4868-8529-4742CBCA28D7}"/>
              </a:ext>
            </a:extLst>
          </p:cNvPr>
          <p:cNvSpPr/>
          <p:nvPr/>
        </p:nvSpPr>
        <p:spPr>
          <a:xfrm flipH="1">
            <a:off x="8133440" y="3086303"/>
            <a:ext cx="755613" cy="755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Gill Sans MT" panose="020B0502020104020203" pitchFamily="34" charset="0"/>
              </a:rPr>
              <a:t>04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E28DFD80-E58D-472E-B2A3-CEDADD814DE8}"/>
              </a:ext>
            </a:extLst>
          </p:cNvPr>
          <p:cNvSpPr/>
          <p:nvPr/>
        </p:nvSpPr>
        <p:spPr>
          <a:xfrm flipH="1">
            <a:off x="7509528" y="1782539"/>
            <a:ext cx="755613" cy="755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Gill Sans MT" panose="020B0502020104020203" pitchFamily="34" charset="0"/>
              </a:rPr>
              <a:t>03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0B6E09A0-B71E-4D45-A8E7-531596367F7E}"/>
              </a:ext>
            </a:extLst>
          </p:cNvPr>
          <p:cNvCxnSpPr>
            <a:stCxn id="66" idx="5"/>
          </p:cNvCxnSpPr>
          <p:nvPr/>
        </p:nvCxnSpPr>
        <p:spPr>
          <a:xfrm flipH="1">
            <a:off x="7219951" y="2427496"/>
            <a:ext cx="400235" cy="30518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81DF74D7-5009-4353-85F2-EBCDB7FD0518}"/>
              </a:ext>
            </a:extLst>
          </p:cNvPr>
          <p:cNvCxnSpPr>
            <a:cxnSpLocks/>
            <a:stCxn id="65" idx="6"/>
          </p:cNvCxnSpPr>
          <p:nvPr/>
        </p:nvCxnSpPr>
        <p:spPr>
          <a:xfrm flipH="1">
            <a:off x="7444552" y="3464109"/>
            <a:ext cx="68888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Inhaltsplatzhalter 4">
            <a:extLst>
              <a:ext uri="{FF2B5EF4-FFF2-40B4-BE49-F238E27FC236}">
                <a16:creationId xmlns="" xmlns:a16="http://schemas.microsoft.com/office/drawing/2014/main" id="{3AA7D043-27F7-4DF0-B84A-CE71289D4CA0}"/>
              </a:ext>
            </a:extLst>
          </p:cNvPr>
          <p:cNvSpPr txBox="1">
            <a:spLocks/>
          </p:cNvSpPr>
          <p:nvPr/>
        </p:nvSpPr>
        <p:spPr>
          <a:xfrm>
            <a:off x="533940" y="1846413"/>
            <a:ext cx="3279648" cy="9417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>
                <a:solidFill>
                  <a:schemeClr val="accent5"/>
                </a:solidFill>
                <a:latin typeface="Gill Sans MT" panose="020B0502020104020203" pitchFamily="34" charset="0"/>
              </a:rPr>
              <a:t>CRIME</a:t>
            </a:r>
            <a:r>
              <a:rPr lang="en-US" sz="2000" b="1" dirty="0">
                <a:solidFill>
                  <a:schemeClr val="accent4"/>
                </a:solidFill>
                <a:latin typeface="Gill Sans MT" panose="020B0502020104020203" pitchFamily="34" charset="0"/>
              </a:rPr>
              <a:t/>
            </a:r>
            <a:br>
              <a:rPr lang="en-US" sz="2000" b="1" dirty="0">
                <a:solidFill>
                  <a:schemeClr val="accent4"/>
                </a:solidFill>
                <a:latin typeface="Gill Sans MT" panose="020B0502020104020203" pitchFamily="34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Drug arrests, persons stopped and warned for cannabis (7g legislation), drug availability and drug market</a:t>
            </a:r>
          </a:p>
        </p:txBody>
      </p:sp>
      <p:sp>
        <p:nvSpPr>
          <p:cNvPr id="71" name="Inhaltsplatzhalter 4">
            <a:extLst>
              <a:ext uri="{FF2B5EF4-FFF2-40B4-BE49-F238E27FC236}">
                <a16:creationId xmlns="" xmlns:a16="http://schemas.microsoft.com/office/drawing/2014/main" id="{AD5D432D-A9CB-4F7C-BD3C-26BFBE0E17AF}"/>
              </a:ext>
            </a:extLst>
          </p:cNvPr>
          <p:cNvSpPr txBox="1">
            <a:spLocks/>
          </p:cNvSpPr>
          <p:nvPr/>
        </p:nvSpPr>
        <p:spPr>
          <a:xfrm>
            <a:off x="326571" y="3150177"/>
            <a:ext cx="2794393" cy="9417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>
                <a:solidFill>
                  <a:schemeClr val="accent4"/>
                </a:solidFill>
                <a:latin typeface="Gill Sans MT" panose="020B0502020104020203" pitchFamily="34" charset="0"/>
              </a:rPr>
              <a:t>TREATMENT</a:t>
            </a:r>
            <a:r>
              <a:rPr lang="en-US" sz="2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/>
            </a:r>
            <a:br>
              <a:rPr lang="en-US" sz="2000" b="1" dirty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Problem drug use, dual-diagnosed clients, drug-related harms, treatment gaps </a:t>
            </a:r>
          </a:p>
        </p:txBody>
      </p:sp>
      <p:sp>
        <p:nvSpPr>
          <p:cNvPr id="73" name="Inhaltsplatzhalter 4">
            <a:extLst>
              <a:ext uri="{FF2B5EF4-FFF2-40B4-BE49-F238E27FC236}">
                <a16:creationId xmlns="" xmlns:a16="http://schemas.microsoft.com/office/drawing/2014/main" id="{4811B066-2EB1-4A72-996D-A893AB86E8AF}"/>
              </a:ext>
            </a:extLst>
          </p:cNvPr>
          <p:cNvSpPr txBox="1">
            <a:spLocks/>
          </p:cNvSpPr>
          <p:nvPr/>
        </p:nvSpPr>
        <p:spPr>
          <a:xfrm>
            <a:off x="8373471" y="1846413"/>
            <a:ext cx="3491957" cy="720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  <a:latin typeface="Gill Sans MT" panose="020B0502020104020203" pitchFamily="34" charset="0"/>
              </a:rPr>
              <a:t>JUSTICE</a:t>
            </a:r>
            <a:r>
              <a:rPr lang="en-US" sz="1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Gill Sans MT" panose="020B0502020104020203" pitchFamily="34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Public expenditure on drug offenders in prison</a:t>
            </a:r>
          </a:p>
        </p:txBody>
      </p:sp>
      <p:sp>
        <p:nvSpPr>
          <p:cNvPr id="74" name="Inhaltsplatzhalter 4">
            <a:extLst>
              <a:ext uri="{FF2B5EF4-FFF2-40B4-BE49-F238E27FC236}">
                <a16:creationId xmlns="" xmlns:a16="http://schemas.microsoft.com/office/drawing/2014/main" id="{D3634AB1-93A8-498B-9231-0BD1827EDDF6}"/>
              </a:ext>
            </a:extLst>
          </p:cNvPr>
          <p:cNvSpPr txBox="1">
            <a:spLocks/>
          </p:cNvSpPr>
          <p:nvPr/>
        </p:nvSpPr>
        <p:spPr>
          <a:xfrm>
            <a:off x="9061774" y="3150177"/>
            <a:ext cx="2803655" cy="720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ECONOMY</a:t>
            </a:r>
            <a:r>
              <a:rPr lang="en-US" sz="1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Gill Sans MT" panose="020B0502020104020203" pitchFamily="34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Cost of problem drug use to society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702C743F-5551-4A3D-2AD6-6C0D8F321D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r="20060" b="11135"/>
          <a:stretch/>
        </p:blipFill>
        <p:spPr>
          <a:xfrm>
            <a:off x="5125450" y="2252004"/>
            <a:ext cx="2017435" cy="21420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409C9A53-85DB-5DD4-23FC-2FF562E6612D}"/>
              </a:ext>
            </a:extLst>
          </p:cNvPr>
          <p:cNvSpPr txBox="1">
            <a:spLocks/>
          </p:cNvSpPr>
          <p:nvPr/>
        </p:nvSpPr>
        <p:spPr>
          <a:xfrm>
            <a:off x="326571" y="27421"/>
            <a:ext cx="11517085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DATA GAPS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="" xmlns:a16="http://schemas.microsoft.com/office/drawing/2014/main" id="{6E45D0E4-E5BA-6111-D13A-21D95E32CEA8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04B71B-9AC2-42FD-914C-8DD370FD7CEF}" type="slidenum">
              <a:rPr lang="en-US" sz="1200" smtClean="0">
                <a:latin typeface="Gill Sans MT" panose="020B0502020104020203" pitchFamily="34" charset="0"/>
              </a:rPr>
              <a:pPr algn="r"/>
              <a:t>22</a:t>
            </a:fld>
            <a:endParaRPr lang="en-US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19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5" grpId="0" animBg="1"/>
      <p:bldP spid="66" grpId="0" animBg="1"/>
      <p:bldP spid="70" grpId="0"/>
      <p:bldP spid="71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-46299"/>
            <a:ext cx="11871960" cy="1325880"/>
          </a:xfrm>
        </p:spPr>
        <p:txBody>
          <a:bodyPr>
            <a:norm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BEYOND 2023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62983D7-D4A2-43C3-88D2-AC2D31E654CF}"/>
              </a:ext>
            </a:extLst>
          </p:cNvPr>
          <p:cNvGrpSpPr/>
          <p:nvPr/>
        </p:nvGrpSpPr>
        <p:grpSpPr>
          <a:xfrm>
            <a:off x="-458663" y="1628282"/>
            <a:ext cx="13109328" cy="4864592"/>
            <a:chOff x="-458663" y="1628282"/>
            <a:chExt cx="13109328" cy="486459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6655299-A91E-4FA7-A42D-D6322D429165}"/>
                </a:ext>
              </a:extLst>
            </p:cNvPr>
            <p:cNvSpPr/>
            <p:nvPr/>
          </p:nvSpPr>
          <p:spPr>
            <a:xfrm>
              <a:off x="8654716" y="3428996"/>
              <a:ext cx="3369644" cy="3063878"/>
            </a:xfrm>
            <a:prstGeom prst="roundRect">
              <a:avLst/>
            </a:prstGeom>
            <a:blipFill>
              <a:blip r:embed="rId4">
                <a:alphaModFix amt="5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6B8171A0-D6C3-4097-8663-0596E6666261}"/>
                </a:ext>
              </a:extLst>
            </p:cNvPr>
            <p:cNvSpPr/>
            <p:nvPr/>
          </p:nvSpPr>
          <p:spPr>
            <a:xfrm>
              <a:off x="4422587" y="3428996"/>
              <a:ext cx="3369644" cy="3063878"/>
            </a:xfrm>
            <a:prstGeom prst="roundRect">
              <a:avLst/>
            </a:prstGeom>
            <a:blipFill>
              <a:blip r:embed="rId5">
                <a:alphaModFix amt="5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206C53BE-2D3E-4A15-B1F9-F246B6B4346E}"/>
                </a:ext>
              </a:extLst>
            </p:cNvPr>
            <p:cNvSpPr/>
            <p:nvPr/>
          </p:nvSpPr>
          <p:spPr>
            <a:xfrm>
              <a:off x="167640" y="3428996"/>
              <a:ext cx="3369644" cy="3063878"/>
            </a:xfrm>
            <a:prstGeom prst="roundRect">
              <a:avLst/>
            </a:prstGeom>
            <a:blipFill>
              <a:blip r:embed="rId6">
                <a:alphaModFix amt="5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="" xmlns:a16="http://schemas.microsoft.com/office/drawing/2014/main" id="{5985D509-1EA0-4957-8C16-5C3C7F43BF4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9440415"/>
                </p:ext>
              </p:extLst>
            </p:nvPr>
          </p:nvGraphicFramePr>
          <p:xfrm>
            <a:off x="-458663" y="1628285"/>
            <a:ext cx="4629828" cy="29745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="" xmlns:a16="http://schemas.microsoft.com/office/drawing/2014/main" id="{D09C74FB-2DD3-4A38-A216-AFD2AF3DAE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0004116"/>
                </p:ext>
              </p:extLst>
            </p:nvPr>
          </p:nvGraphicFramePr>
          <p:xfrm>
            <a:off x="3788706" y="1628282"/>
            <a:ext cx="4698370" cy="29745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="" xmlns:a16="http://schemas.microsoft.com/office/drawing/2014/main" id="{60D78866-B261-48F6-9E2B-0D440301051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39011362"/>
                </p:ext>
              </p:extLst>
            </p:nvPr>
          </p:nvGraphicFramePr>
          <p:xfrm>
            <a:off x="8020837" y="1628283"/>
            <a:ext cx="4629828" cy="29745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94987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" y="-36974"/>
            <a:ext cx="11871960" cy="1325880"/>
          </a:xfrm>
        </p:spPr>
        <p:txBody>
          <a:bodyPr>
            <a:norm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GOVERNMENT OF BERMUDA</a:t>
            </a:r>
            <a:b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GOV.BM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73D535-13D4-4CFD-9868-2C0A1CCE8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8" t="3219" r="56948" b="19629"/>
          <a:stretch/>
        </p:blipFill>
        <p:spPr>
          <a:xfrm>
            <a:off x="2102911" y="1337623"/>
            <a:ext cx="7986178" cy="518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2489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6481905"/>
            <a:ext cx="2362200" cy="365125"/>
          </a:xfrm>
        </p:spPr>
        <p:txBody>
          <a:bodyPr/>
          <a:lstStyle/>
          <a:p>
            <a:fld id="{A9784670-7490-423C-A944-53DB45B1705B}" type="slidenum"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pPr/>
              <a:t>25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46180"/>
            <a:ext cx="121920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THANK  YOU!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574A990-B15C-8CF3-A3C5-AFD28FCC36B3}"/>
              </a:ext>
            </a:extLst>
          </p:cNvPr>
          <p:cNvGrpSpPr/>
          <p:nvPr/>
        </p:nvGrpSpPr>
        <p:grpSpPr>
          <a:xfrm>
            <a:off x="125961" y="1469846"/>
            <a:ext cx="11920983" cy="4821912"/>
            <a:chOff x="125961" y="1469846"/>
            <a:chExt cx="11920983" cy="482191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9D7E8339-01B0-4805-9FAF-1910B465BBD1}"/>
                </a:ext>
              </a:extLst>
            </p:cNvPr>
            <p:cNvGrpSpPr/>
            <p:nvPr/>
          </p:nvGrpSpPr>
          <p:grpSpPr>
            <a:xfrm>
              <a:off x="125961" y="1469846"/>
              <a:ext cx="11732738" cy="4821912"/>
              <a:chOff x="-68723" y="1466167"/>
              <a:chExt cx="12236177" cy="482191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8723" y="1466167"/>
                <a:ext cx="3091141" cy="239306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533" y="2489026"/>
                <a:ext cx="2271150" cy="29522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0327" y="3334567"/>
                <a:ext cx="2271132" cy="295351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8947" y="1477385"/>
                <a:ext cx="2271407" cy="295351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7717" y="2405976"/>
                <a:ext cx="2265565" cy="295351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0498" y="3334567"/>
                <a:ext cx="2271150" cy="295351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9293" y="1477386"/>
                <a:ext cx="2267712" cy="295351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80742" y="2406632"/>
                <a:ext cx="2267712" cy="292935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65326" y="3311717"/>
                <a:ext cx="2274849" cy="295351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80683" y="1477385"/>
                <a:ext cx="2286670" cy="295351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/>
              <p:nvPr/>
            </p:nvPicPr>
            <p:blipFill rotWithShape="1">
              <a:blip r:embed="rId14"/>
              <a:srcRect l="65285" t="23066" r="17620" b="10306"/>
              <a:stretch/>
            </p:blipFill>
            <p:spPr bwMode="auto">
              <a:xfrm>
                <a:off x="9890598" y="2405976"/>
                <a:ext cx="2276856" cy="29535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9" name="Picture 18"/>
            <p:cNvPicPr/>
            <p:nvPr/>
          </p:nvPicPr>
          <p:blipFill rotWithShape="1">
            <a:blip r:embed="rId15"/>
            <a:srcRect l="38077" t="10664" r="50749" b="38875"/>
            <a:stretch/>
          </p:blipFill>
          <p:spPr bwMode="auto">
            <a:xfrm>
              <a:off x="9824053" y="3315396"/>
              <a:ext cx="2222891" cy="29169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263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1184605"/>
              </p:ext>
            </p:extLst>
          </p:nvPr>
        </p:nvGraphicFramePr>
        <p:xfrm>
          <a:off x="577517" y="1564105"/>
          <a:ext cx="11044988" cy="492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5364" y="-19052"/>
            <a:ext cx="1196850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1673" y="6492875"/>
            <a:ext cx="2362200" cy="365125"/>
          </a:xfrm>
        </p:spPr>
        <p:txBody>
          <a:bodyPr/>
          <a:lstStyle/>
          <a:p>
            <a:fld id="{A9784670-7490-423C-A944-53DB45B1705B}" type="slidenum"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pPr/>
              <a:t>3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97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AF0D348-3E30-4839-BF24-A36553458FA7}"/>
              </a:ext>
            </a:extLst>
          </p:cNvPr>
          <p:cNvSpPr/>
          <p:nvPr/>
        </p:nvSpPr>
        <p:spPr bwMode="auto">
          <a:xfrm>
            <a:off x="6197599" y="1442720"/>
            <a:ext cx="1920240" cy="217424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Centralised</a:t>
            </a:r>
            <a:r>
              <a:rPr lang="en-US" sz="2200" b="1" dirty="0">
                <a:solidFill>
                  <a:schemeClr val="bg1"/>
                </a:solidFill>
              </a:rPr>
              <a:t> Reporting Hub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32A6865-F518-4DE4-A2A7-AFCB7D8803F8}"/>
              </a:ext>
            </a:extLst>
          </p:cNvPr>
          <p:cNvSpPr/>
          <p:nvPr/>
        </p:nvSpPr>
        <p:spPr bwMode="auto">
          <a:xfrm>
            <a:off x="8017933" y="1442720"/>
            <a:ext cx="3657600" cy="21742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Provides a platform for agencies to report and share their information.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F631C50-7001-40E7-BA43-502F530CCA13}"/>
              </a:ext>
            </a:extLst>
          </p:cNvPr>
          <p:cNvSpPr/>
          <p:nvPr/>
        </p:nvSpPr>
        <p:spPr bwMode="auto">
          <a:xfrm>
            <a:off x="516466" y="1442721"/>
            <a:ext cx="1920240" cy="2200844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Multi-faceted Approach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E0A398D-5818-4D56-9A1C-DA747FC8B00A}"/>
              </a:ext>
            </a:extLst>
          </p:cNvPr>
          <p:cNvSpPr/>
          <p:nvPr/>
        </p:nvSpPr>
        <p:spPr bwMode="auto">
          <a:xfrm>
            <a:off x="2336800" y="1442721"/>
            <a:ext cx="3657600" cy="22008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Uses a multi-source, multi-indicator system to provide insight into various aspects of the drug problem because substance use is a difficult and complex phenomenon to monitor.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C55B0BB-8D2B-4257-81C8-ED7B593865C3}"/>
              </a:ext>
            </a:extLst>
          </p:cNvPr>
          <p:cNvSpPr/>
          <p:nvPr/>
        </p:nvSpPr>
        <p:spPr bwMode="auto">
          <a:xfrm>
            <a:off x="516466" y="3864677"/>
            <a:ext cx="1920240" cy="2200844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Collaboration &amp; Collective Knowledge Exchange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CE473E67-1ED1-4A84-B1A7-7BB12A2D3A53}"/>
              </a:ext>
            </a:extLst>
          </p:cNvPr>
          <p:cNvSpPr/>
          <p:nvPr/>
        </p:nvSpPr>
        <p:spPr bwMode="auto">
          <a:xfrm>
            <a:off x="2336800" y="3864677"/>
            <a:ext cx="3657600" cy="22008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Brings together various institutions and individuals involved in diverse aspects of the drug problem: drug prevention, treatment, education, control, health, and law enforcement.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9FB8AD3-CB83-41CF-B09E-794F2A73D090}"/>
              </a:ext>
            </a:extLst>
          </p:cNvPr>
          <p:cNvSpPr/>
          <p:nvPr/>
        </p:nvSpPr>
        <p:spPr bwMode="auto">
          <a:xfrm>
            <a:off x="6197599" y="3864677"/>
            <a:ext cx="1920240" cy="2200844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Comprehensive Drug-Related Focus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76C735D-01D4-4BF0-93FC-B40F3C555AC7}"/>
              </a:ext>
            </a:extLst>
          </p:cNvPr>
          <p:cNvSpPr/>
          <p:nvPr/>
        </p:nvSpPr>
        <p:spPr bwMode="auto">
          <a:xfrm>
            <a:off x="8017933" y="3864677"/>
            <a:ext cx="3657600" cy="22008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Creates a holistic approach to address the various facets of drug-related issues, thereby promoting a more effective response.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150A1C74-DDBF-FCD8-26B9-A7076D94E8E4}"/>
              </a:ext>
            </a:extLst>
          </p:cNvPr>
          <p:cNvSpPr txBox="1">
            <a:spLocks noChangeArrowheads="1"/>
          </p:cNvSpPr>
          <p:nvPr/>
        </p:nvSpPr>
        <p:spPr>
          <a:xfrm>
            <a:off x="175364" y="15673"/>
            <a:ext cx="1196850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IMPORTANCE OF THE BERDIN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75DCEB1-E9F0-5130-5A6C-1FDBB727E174}"/>
              </a:ext>
            </a:extLst>
          </p:cNvPr>
          <p:cNvSpPr txBox="1">
            <a:spLocks/>
          </p:cNvSpPr>
          <p:nvPr/>
        </p:nvSpPr>
        <p:spPr>
          <a:xfrm>
            <a:off x="9829800" y="6492875"/>
            <a:ext cx="2362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latin typeface="Gill Sans MT" panose="020B05020201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78206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9" grpId="0" animBg="1"/>
      <p:bldP spid="39" grpId="0" animBg="1"/>
      <p:bldP spid="48" grpId="0" animBg="1"/>
      <p:bldP spid="56" grpId="0" animBg="1"/>
      <p:bldP spid="61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82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200" dirty="0">
              <a:latin typeface="Gill Sans MT" pitchFamily="34" charset="0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6492875"/>
            <a:ext cx="2362200" cy="365125"/>
          </a:xfrm>
        </p:spPr>
        <p:txBody>
          <a:bodyPr/>
          <a:lstStyle/>
          <a:p>
            <a:fld id="{A9784670-7490-423C-A944-53DB45B1705B}" type="slidenum"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pPr/>
              <a:t>5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0311" y="-46300"/>
            <a:ext cx="11887201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MONITORING MECHANISMS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47362114"/>
              </p:ext>
            </p:extLst>
          </p:nvPr>
        </p:nvGraphicFramePr>
        <p:xfrm>
          <a:off x="750519" y="1555674"/>
          <a:ext cx="10690964" cy="489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7536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5C452345-4839-48BF-977C-D81C2BEF8F41}"/>
              </a:ext>
            </a:extLst>
          </p:cNvPr>
          <p:cNvGrpSpPr/>
          <p:nvPr/>
        </p:nvGrpSpPr>
        <p:grpSpPr>
          <a:xfrm>
            <a:off x="3170068" y="1474545"/>
            <a:ext cx="5860795" cy="5257800"/>
            <a:chOff x="2377551" y="2207498"/>
            <a:chExt cx="4395596" cy="4572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="" xmlns:a16="http://schemas.microsoft.com/office/drawing/2014/main" id="{DA86BEC0-2E7D-49B6-B7D3-D8B80EFCDE00}"/>
                </a:ext>
              </a:extLst>
            </p:cNvPr>
            <p:cNvCxnSpPr/>
            <p:nvPr/>
          </p:nvCxnSpPr>
          <p:spPr>
            <a:xfrm rot="5400000">
              <a:off x="2148951" y="2436098"/>
              <a:ext cx="457200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="" xmlns:a16="http://schemas.microsoft.com/office/drawing/2014/main" id="{A2200B97-DA65-4C55-942D-2457B388769E}"/>
                </a:ext>
              </a:extLst>
            </p:cNvPr>
            <p:cNvCxnSpPr/>
            <p:nvPr/>
          </p:nvCxnSpPr>
          <p:spPr>
            <a:xfrm rot="5400000">
              <a:off x="4346749" y="2436098"/>
              <a:ext cx="457200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="" xmlns:a16="http://schemas.microsoft.com/office/drawing/2014/main" id="{C36A1DE1-57BE-45D0-AEFC-BE0EDA9F1DD3}"/>
                </a:ext>
              </a:extLst>
            </p:cNvPr>
            <p:cNvCxnSpPr/>
            <p:nvPr/>
          </p:nvCxnSpPr>
          <p:spPr>
            <a:xfrm rot="5400000">
              <a:off x="6544547" y="2436098"/>
              <a:ext cx="457200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9CA34902-E659-4DE4-A094-9BEBCD3A3715}"/>
              </a:ext>
            </a:extLst>
          </p:cNvPr>
          <p:cNvSpPr/>
          <p:nvPr/>
        </p:nvSpPr>
        <p:spPr bwMode="auto">
          <a:xfrm>
            <a:off x="491532" y="1567550"/>
            <a:ext cx="2426675" cy="2426675"/>
          </a:xfrm>
          <a:prstGeom prst="ellips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533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" name="Inhaltsplatzhalter 4">
            <a:extLst>
              <a:ext uri="{FF2B5EF4-FFF2-40B4-BE49-F238E27FC236}">
                <a16:creationId xmlns="" xmlns:a16="http://schemas.microsoft.com/office/drawing/2014/main" id="{BA4D947B-59BD-4652-BF21-0F427CE57AF3}"/>
              </a:ext>
            </a:extLst>
          </p:cNvPr>
          <p:cNvSpPr txBox="1">
            <a:spLocks/>
          </p:cNvSpPr>
          <p:nvPr/>
        </p:nvSpPr>
        <p:spPr>
          <a:xfrm>
            <a:off x="471973" y="4258385"/>
            <a:ext cx="2465792" cy="1993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400" b="1" dirty="0">
                <a:solidFill>
                  <a:schemeClr val="accent5"/>
                </a:solidFill>
                <a:latin typeface="Gill Sans MT" panose="020B0502020104020203" pitchFamily="34" charset="0"/>
              </a:rPr>
              <a:t>STAFFING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Shortages, turnover, or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organisation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restructure resulting in a need for relationship building and advocacy.</a:t>
            </a: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="" xmlns:a16="http://schemas.microsoft.com/office/drawing/2014/main" id="{5B5D8E02-3C07-4A46-9E7E-74BFC0269B7E}"/>
              </a:ext>
            </a:extLst>
          </p:cNvPr>
          <p:cNvSpPr/>
          <p:nvPr/>
        </p:nvSpPr>
        <p:spPr bwMode="auto">
          <a:xfrm>
            <a:off x="3421929" y="1567550"/>
            <a:ext cx="2426675" cy="2426675"/>
          </a:xfrm>
          <a:prstGeom prst="ellips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1" name="Inhaltsplatzhalter 4">
            <a:extLst>
              <a:ext uri="{FF2B5EF4-FFF2-40B4-BE49-F238E27FC236}">
                <a16:creationId xmlns="" xmlns:a16="http://schemas.microsoft.com/office/drawing/2014/main" id="{609CFE95-4F3A-43C4-B6D2-26FA80C7E079}"/>
              </a:ext>
            </a:extLst>
          </p:cNvPr>
          <p:cNvSpPr txBox="1">
            <a:spLocks/>
          </p:cNvSpPr>
          <p:nvPr/>
        </p:nvSpPr>
        <p:spPr>
          <a:xfrm>
            <a:off x="3402371" y="4258386"/>
            <a:ext cx="2465792" cy="26014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400" b="1" dirty="0">
                <a:solidFill>
                  <a:schemeClr val="accent4"/>
                </a:solidFill>
                <a:latin typeface="Gill Sans MT" panose="020B0502020104020203" pitchFamily="34" charset="0"/>
              </a:rPr>
              <a:t>DATA</a:t>
            </a:r>
          </a:p>
          <a:p>
            <a:pPr marL="0" lv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Key indicators not reported by interdiction agency. </a:t>
            </a:r>
          </a:p>
          <a:p>
            <a:pPr marL="0" lv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Still unable to obtain robust Drug Prevention data to add to the report.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US" sz="1333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="" xmlns:a16="http://schemas.microsoft.com/office/drawing/2014/main" id="{3EC57C15-521A-4CED-94D8-5A307746A6A6}"/>
              </a:ext>
            </a:extLst>
          </p:cNvPr>
          <p:cNvSpPr/>
          <p:nvPr/>
        </p:nvSpPr>
        <p:spPr bwMode="auto">
          <a:xfrm>
            <a:off x="6352327" y="1567550"/>
            <a:ext cx="2426675" cy="2426675"/>
          </a:xfrm>
          <a:prstGeom prst="ellips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533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ED4426A5-237F-42C3-9B02-CE4FC8FD66D4}"/>
              </a:ext>
            </a:extLst>
          </p:cNvPr>
          <p:cNvGrpSpPr/>
          <p:nvPr/>
        </p:nvGrpSpPr>
        <p:grpSpPr>
          <a:xfrm>
            <a:off x="1083683" y="2128867"/>
            <a:ext cx="1252552" cy="1337709"/>
            <a:chOff x="-1290638" y="3570288"/>
            <a:chExt cx="1120775" cy="1196975"/>
          </a:xfrm>
          <a:solidFill>
            <a:schemeClr val="accent5"/>
          </a:solidFill>
        </p:grpSpPr>
        <p:sp>
          <p:nvSpPr>
            <p:cNvPr id="184" name="Freeform 23">
              <a:extLst>
                <a:ext uri="{FF2B5EF4-FFF2-40B4-BE49-F238E27FC236}">
                  <a16:creationId xmlns="" xmlns:a16="http://schemas.microsoft.com/office/drawing/2014/main" id="{3D55A0C1-6236-43F3-ACA8-F7F99DC8A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0251" y="4579938"/>
              <a:ext cx="149225" cy="112713"/>
            </a:xfrm>
            <a:custGeom>
              <a:avLst/>
              <a:gdLst>
                <a:gd name="T0" fmla="*/ 469 w 750"/>
                <a:gd name="T1" fmla="*/ 0 h 563"/>
                <a:gd name="T2" fmla="*/ 281 w 750"/>
                <a:gd name="T3" fmla="*/ 0 h 563"/>
                <a:gd name="T4" fmla="*/ 0 w 750"/>
                <a:gd name="T5" fmla="*/ 282 h 563"/>
                <a:gd name="T6" fmla="*/ 281 w 750"/>
                <a:gd name="T7" fmla="*/ 563 h 563"/>
                <a:gd name="T8" fmla="*/ 469 w 750"/>
                <a:gd name="T9" fmla="*/ 563 h 563"/>
                <a:gd name="T10" fmla="*/ 750 w 750"/>
                <a:gd name="T11" fmla="*/ 282 h 563"/>
                <a:gd name="T12" fmla="*/ 469 w 750"/>
                <a:gd name="T13" fmla="*/ 0 h 563"/>
                <a:gd name="T14" fmla="*/ 469 w 750"/>
                <a:gd name="T15" fmla="*/ 375 h 563"/>
                <a:gd name="T16" fmla="*/ 281 w 750"/>
                <a:gd name="T17" fmla="*/ 375 h 563"/>
                <a:gd name="T18" fmla="*/ 188 w 750"/>
                <a:gd name="T19" fmla="*/ 282 h 563"/>
                <a:gd name="T20" fmla="*/ 281 w 750"/>
                <a:gd name="T21" fmla="*/ 188 h 563"/>
                <a:gd name="T22" fmla="*/ 469 w 750"/>
                <a:gd name="T23" fmla="*/ 188 h 563"/>
                <a:gd name="T24" fmla="*/ 563 w 750"/>
                <a:gd name="T25" fmla="*/ 282 h 563"/>
                <a:gd name="T26" fmla="*/ 469 w 750"/>
                <a:gd name="T27" fmla="*/ 37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0" h="563">
                  <a:moveTo>
                    <a:pt x="469" y="0"/>
                  </a:moveTo>
                  <a:cubicBezTo>
                    <a:pt x="281" y="0"/>
                    <a:pt x="281" y="0"/>
                    <a:pt x="281" y="0"/>
                  </a:cubicBezTo>
                  <a:cubicBezTo>
                    <a:pt x="126" y="0"/>
                    <a:pt x="0" y="127"/>
                    <a:pt x="0" y="282"/>
                  </a:cubicBezTo>
                  <a:cubicBezTo>
                    <a:pt x="0" y="437"/>
                    <a:pt x="126" y="563"/>
                    <a:pt x="281" y="563"/>
                  </a:cubicBezTo>
                  <a:cubicBezTo>
                    <a:pt x="469" y="563"/>
                    <a:pt x="469" y="563"/>
                    <a:pt x="469" y="563"/>
                  </a:cubicBezTo>
                  <a:cubicBezTo>
                    <a:pt x="624" y="563"/>
                    <a:pt x="750" y="437"/>
                    <a:pt x="750" y="282"/>
                  </a:cubicBezTo>
                  <a:cubicBezTo>
                    <a:pt x="750" y="127"/>
                    <a:pt x="624" y="0"/>
                    <a:pt x="469" y="0"/>
                  </a:cubicBezTo>
                  <a:close/>
                  <a:moveTo>
                    <a:pt x="469" y="375"/>
                  </a:moveTo>
                  <a:cubicBezTo>
                    <a:pt x="281" y="375"/>
                    <a:pt x="281" y="375"/>
                    <a:pt x="281" y="375"/>
                  </a:cubicBezTo>
                  <a:cubicBezTo>
                    <a:pt x="230" y="375"/>
                    <a:pt x="188" y="333"/>
                    <a:pt x="188" y="282"/>
                  </a:cubicBezTo>
                  <a:cubicBezTo>
                    <a:pt x="188" y="230"/>
                    <a:pt x="230" y="188"/>
                    <a:pt x="281" y="188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520" y="188"/>
                    <a:pt x="563" y="230"/>
                    <a:pt x="563" y="282"/>
                  </a:cubicBezTo>
                  <a:cubicBezTo>
                    <a:pt x="563" y="333"/>
                    <a:pt x="520" y="375"/>
                    <a:pt x="469" y="37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5" name="Freeform 24">
              <a:extLst>
                <a:ext uri="{FF2B5EF4-FFF2-40B4-BE49-F238E27FC236}">
                  <a16:creationId xmlns="" xmlns:a16="http://schemas.microsoft.com/office/drawing/2014/main" id="{1118C0AF-D60E-40A1-A7D5-2D22414BE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90638" y="3570288"/>
              <a:ext cx="1120775" cy="1196975"/>
            </a:xfrm>
            <a:custGeom>
              <a:avLst/>
              <a:gdLst>
                <a:gd name="T0" fmla="*/ 5343 w 5625"/>
                <a:gd name="T1" fmla="*/ 2625 h 6000"/>
                <a:gd name="T2" fmla="*/ 4918 w 5625"/>
                <a:gd name="T3" fmla="*/ 1406 h 6000"/>
                <a:gd name="T4" fmla="*/ 4081 w 5625"/>
                <a:gd name="T5" fmla="*/ 1406 h 6000"/>
                <a:gd name="T6" fmla="*/ 3281 w 5625"/>
                <a:gd name="T7" fmla="*/ 937 h 6000"/>
                <a:gd name="T8" fmla="*/ 2250 w 5625"/>
                <a:gd name="T9" fmla="*/ 562 h 6000"/>
                <a:gd name="T10" fmla="*/ 1875 w 5625"/>
                <a:gd name="T11" fmla="*/ 1502 h 6000"/>
                <a:gd name="T12" fmla="*/ 1125 w 5625"/>
                <a:gd name="T13" fmla="*/ 469 h 6000"/>
                <a:gd name="T14" fmla="*/ 187 w 5625"/>
                <a:gd name="T15" fmla="*/ 1875 h 6000"/>
                <a:gd name="T16" fmla="*/ 562 w 5625"/>
                <a:gd name="T17" fmla="*/ 4219 h 6000"/>
                <a:gd name="T18" fmla="*/ 1218 w 5625"/>
                <a:gd name="T19" fmla="*/ 6000 h 6000"/>
                <a:gd name="T20" fmla="*/ 5376 w 5625"/>
                <a:gd name="T21" fmla="*/ 5344 h 6000"/>
                <a:gd name="T22" fmla="*/ 4312 w 5625"/>
                <a:gd name="T23" fmla="*/ 5156 h 6000"/>
                <a:gd name="T24" fmla="*/ 3281 w 5625"/>
                <a:gd name="T25" fmla="*/ 4500 h 6000"/>
                <a:gd name="T26" fmla="*/ 3562 w 5625"/>
                <a:gd name="T27" fmla="*/ 3844 h 6000"/>
                <a:gd name="T28" fmla="*/ 4162 w 5625"/>
                <a:gd name="T29" fmla="*/ 3656 h 6000"/>
                <a:gd name="T30" fmla="*/ 4500 w 5625"/>
                <a:gd name="T31" fmla="*/ 1406 h 6000"/>
                <a:gd name="T32" fmla="*/ 3750 w 5625"/>
                <a:gd name="T33" fmla="*/ 1875 h 6000"/>
                <a:gd name="T34" fmla="*/ 5250 w 5625"/>
                <a:gd name="T35" fmla="*/ 2437 h 6000"/>
                <a:gd name="T36" fmla="*/ 4875 w 5625"/>
                <a:gd name="T37" fmla="*/ 3997 h 6000"/>
                <a:gd name="T38" fmla="*/ 4406 w 5625"/>
                <a:gd name="T39" fmla="*/ 3591 h 6000"/>
                <a:gd name="T40" fmla="*/ 4125 w 5625"/>
                <a:gd name="T41" fmla="*/ 3420 h 6000"/>
                <a:gd name="T42" fmla="*/ 3750 w 5625"/>
                <a:gd name="T43" fmla="*/ 2437 h 6000"/>
                <a:gd name="T44" fmla="*/ 3937 w 5625"/>
                <a:gd name="T45" fmla="*/ 3329 h 6000"/>
                <a:gd name="T46" fmla="*/ 3562 w 5625"/>
                <a:gd name="T47" fmla="*/ 2531 h 6000"/>
                <a:gd name="T48" fmla="*/ 2812 w 5625"/>
                <a:gd name="T49" fmla="*/ 937 h 6000"/>
                <a:gd name="T50" fmla="*/ 2062 w 5625"/>
                <a:gd name="T51" fmla="*/ 1406 h 6000"/>
                <a:gd name="T52" fmla="*/ 3562 w 5625"/>
                <a:gd name="T53" fmla="*/ 1875 h 6000"/>
                <a:gd name="T54" fmla="*/ 3187 w 5625"/>
                <a:gd name="T55" fmla="*/ 1406 h 6000"/>
                <a:gd name="T56" fmla="*/ 2989 w 5625"/>
                <a:gd name="T57" fmla="*/ 3100 h 6000"/>
                <a:gd name="T58" fmla="*/ 2718 w 5625"/>
                <a:gd name="T59" fmla="*/ 3096 h 6000"/>
                <a:gd name="T60" fmla="*/ 2437 w 5625"/>
                <a:gd name="T61" fmla="*/ 3119 h 6000"/>
                <a:gd name="T62" fmla="*/ 2062 w 5625"/>
                <a:gd name="T63" fmla="*/ 1969 h 6000"/>
                <a:gd name="T64" fmla="*/ 2062 w 5625"/>
                <a:gd name="T65" fmla="*/ 2156 h 6000"/>
                <a:gd name="T66" fmla="*/ 1687 w 5625"/>
                <a:gd name="T67" fmla="*/ 2625 h 6000"/>
                <a:gd name="T68" fmla="*/ 1125 w 5625"/>
                <a:gd name="T69" fmla="*/ 1406 h 6000"/>
                <a:gd name="T70" fmla="*/ 562 w 5625"/>
                <a:gd name="T71" fmla="*/ 2437 h 6000"/>
                <a:gd name="T72" fmla="*/ 1593 w 5625"/>
                <a:gd name="T73" fmla="*/ 1594 h 6000"/>
                <a:gd name="T74" fmla="*/ 1687 w 5625"/>
                <a:gd name="T75" fmla="*/ 2437 h 6000"/>
                <a:gd name="T76" fmla="*/ 1218 w 5625"/>
                <a:gd name="T77" fmla="*/ 3591 h 6000"/>
                <a:gd name="T78" fmla="*/ 750 w 5625"/>
                <a:gd name="T79" fmla="*/ 3997 h 6000"/>
                <a:gd name="T80" fmla="*/ 189 w 5625"/>
                <a:gd name="T81" fmla="*/ 5812 h 6000"/>
                <a:gd name="T82" fmla="*/ 1753 w 5625"/>
                <a:gd name="T83" fmla="*/ 4285 h 6000"/>
                <a:gd name="T84" fmla="*/ 1218 w 5625"/>
                <a:gd name="T85" fmla="*/ 4594 h 6000"/>
                <a:gd name="T86" fmla="*/ 2437 w 5625"/>
                <a:gd name="T87" fmla="*/ 5062 h 6000"/>
                <a:gd name="T88" fmla="*/ 1218 w 5625"/>
                <a:gd name="T89" fmla="*/ 5625 h 6000"/>
                <a:gd name="T90" fmla="*/ 1500 w 5625"/>
                <a:gd name="T91" fmla="*/ 5719 h 6000"/>
                <a:gd name="T92" fmla="*/ 936 w 5625"/>
                <a:gd name="T93" fmla="*/ 5250 h 6000"/>
                <a:gd name="T94" fmla="*/ 1500 w 5625"/>
                <a:gd name="T95" fmla="*/ 4687 h 6000"/>
                <a:gd name="T96" fmla="*/ 1687 w 5625"/>
                <a:gd name="T97" fmla="*/ 4500 h 6000"/>
                <a:gd name="T98" fmla="*/ 1078 w 5625"/>
                <a:gd name="T99" fmla="*/ 3937 h 6000"/>
                <a:gd name="T100" fmla="*/ 3031 w 5625"/>
                <a:gd name="T101" fmla="*/ 3291 h 6000"/>
                <a:gd name="T102" fmla="*/ 3093 w 5625"/>
                <a:gd name="T103" fmla="*/ 3469 h 6000"/>
                <a:gd name="T104" fmla="*/ 3656 w 5625"/>
                <a:gd name="T105" fmla="*/ 4125 h 6000"/>
                <a:gd name="T106" fmla="*/ 3375 w 5625"/>
                <a:gd name="T107" fmla="*/ 4781 h 6000"/>
                <a:gd name="T108" fmla="*/ 4125 w 5625"/>
                <a:gd name="T109" fmla="*/ 4969 h 6000"/>
                <a:gd name="T110" fmla="*/ 5435 w 5625"/>
                <a:gd name="T111" fmla="*/ 5812 h 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25" h="6000">
                  <a:moveTo>
                    <a:pt x="5061" y="4219"/>
                  </a:moveTo>
                  <a:cubicBezTo>
                    <a:pt x="5062" y="4219"/>
                    <a:pt x="5062" y="4219"/>
                    <a:pt x="5062" y="4219"/>
                  </a:cubicBezTo>
                  <a:cubicBezTo>
                    <a:pt x="5062" y="2625"/>
                    <a:pt x="5062" y="2625"/>
                    <a:pt x="5062" y="2625"/>
                  </a:cubicBezTo>
                  <a:cubicBezTo>
                    <a:pt x="5343" y="2625"/>
                    <a:pt x="5343" y="2625"/>
                    <a:pt x="5343" y="2625"/>
                  </a:cubicBezTo>
                  <a:cubicBezTo>
                    <a:pt x="5395" y="2625"/>
                    <a:pt x="5437" y="2583"/>
                    <a:pt x="5437" y="2531"/>
                  </a:cubicBezTo>
                  <a:cubicBezTo>
                    <a:pt x="5437" y="1875"/>
                    <a:pt x="5437" y="1875"/>
                    <a:pt x="5437" y="1875"/>
                  </a:cubicBezTo>
                  <a:cubicBezTo>
                    <a:pt x="5437" y="1617"/>
                    <a:pt x="5227" y="1406"/>
                    <a:pt x="4968" y="1406"/>
                  </a:cubicBezTo>
                  <a:cubicBezTo>
                    <a:pt x="4918" y="1406"/>
                    <a:pt x="4918" y="1406"/>
                    <a:pt x="4918" y="1406"/>
                  </a:cubicBezTo>
                  <a:cubicBezTo>
                    <a:pt x="5007" y="1307"/>
                    <a:pt x="5062" y="1175"/>
                    <a:pt x="5062" y="1031"/>
                  </a:cubicBezTo>
                  <a:cubicBezTo>
                    <a:pt x="5062" y="721"/>
                    <a:pt x="4810" y="469"/>
                    <a:pt x="4500" y="469"/>
                  </a:cubicBezTo>
                  <a:cubicBezTo>
                    <a:pt x="4189" y="469"/>
                    <a:pt x="3937" y="721"/>
                    <a:pt x="3937" y="1031"/>
                  </a:cubicBezTo>
                  <a:cubicBezTo>
                    <a:pt x="3937" y="1175"/>
                    <a:pt x="3992" y="1307"/>
                    <a:pt x="4081" y="1406"/>
                  </a:cubicBezTo>
                  <a:cubicBezTo>
                    <a:pt x="4031" y="1406"/>
                    <a:pt x="4031" y="1406"/>
                    <a:pt x="4031" y="1406"/>
                  </a:cubicBezTo>
                  <a:cubicBezTo>
                    <a:pt x="3925" y="1406"/>
                    <a:pt x="3828" y="1443"/>
                    <a:pt x="3750" y="1502"/>
                  </a:cubicBezTo>
                  <a:cubicBezTo>
                    <a:pt x="3750" y="1406"/>
                    <a:pt x="3750" y="1406"/>
                    <a:pt x="3750" y="1406"/>
                  </a:cubicBezTo>
                  <a:cubicBezTo>
                    <a:pt x="3750" y="1148"/>
                    <a:pt x="3539" y="937"/>
                    <a:pt x="3281" y="937"/>
                  </a:cubicBezTo>
                  <a:cubicBezTo>
                    <a:pt x="3230" y="937"/>
                    <a:pt x="3230" y="937"/>
                    <a:pt x="3230" y="937"/>
                  </a:cubicBezTo>
                  <a:cubicBezTo>
                    <a:pt x="3320" y="838"/>
                    <a:pt x="3375" y="707"/>
                    <a:pt x="3375" y="562"/>
                  </a:cubicBezTo>
                  <a:cubicBezTo>
                    <a:pt x="3375" y="252"/>
                    <a:pt x="3122" y="0"/>
                    <a:pt x="2812" y="0"/>
                  </a:cubicBezTo>
                  <a:cubicBezTo>
                    <a:pt x="2502" y="0"/>
                    <a:pt x="2250" y="252"/>
                    <a:pt x="2250" y="562"/>
                  </a:cubicBezTo>
                  <a:cubicBezTo>
                    <a:pt x="2250" y="707"/>
                    <a:pt x="2304" y="838"/>
                    <a:pt x="2394" y="937"/>
                  </a:cubicBezTo>
                  <a:cubicBezTo>
                    <a:pt x="2343" y="937"/>
                    <a:pt x="2343" y="937"/>
                    <a:pt x="2343" y="937"/>
                  </a:cubicBezTo>
                  <a:cubicBezTo>
                    <a:pt x="2085" y="937"/>
                    <a:pt x="1875" y="1148"/>
                    <a:pt x="1875" y="1406"/>
                  </a:cubicBezTo>
                  <a:cubicBezTo>
                    <a:pt x="1875" y="1502"/>
                    <a:pt x="1875" y="1502"/>
                    <a:pt x="1875" y="1502"/>
                  </a:cubicBezTo>
                  <a:cubicBezTo>
                    <a:pt x="1796" y="1443"/>
                    <a:pt x="1699" y="1406"/>
                    <a:pt x="1593" y="1406"/>
                  </a:cubicBezTo>
                  <a:cubicBezTo>
                    <a:pt x="1543" y="1406"/>
                    <a:pt x="1543" y="1406"/>
                    <a:pt x="1543" y="1406"/>
                  </a:cubicBezTo>
                  <a:cubicBezTo>
                    <a:pt x="1632" y="1307"/>
                    <a:pt x="1687" y="1175"/>
                    <a:pt x="1687" y="1031"/>
                  </a:cubicBezTo>
                  <a:cubicBezTo>
                    <a:pt x="1687" y="721"/>
                    <a:pt x="1435" y="469"/>
                    <a:pt x="1125" y="469"/>
                  </a:cubicBezTo>
                  <a:cubicBezTo>
                    <a:pt x="814" y="469"/>
                    <a:pt x="562" y="721"/>
                    <a:pt x="562" y="1031"/>
                  </a:cubicBezTo>
                  <a:cubicBezTo>
                    <a:pt x="562" y="1175"/>
                    <a:pt x="617" y="1307"/>
                    <a:pt x="706" y="1406"/>
                  </a:cubicBezTo>
                  <a:cubicBezTo>
                    <a:pt x="656" y="1406"/>
                    <a:pt x="656" y="1406"/>
                    <a:pt x="656" y="1406"/>
                  </a:cubicBezTo>
                  <a:cubicBezTo>
                    <a:pt x="397" y="1406"/>
                    <a:pt x="187" y="1617"/>
                    <a:pt x="187" y="1875"/>
                  </a:cubicBezTo>
                  <a:cubicBezTo>
                    <a:pt x="187" y="2531"/>
                    <a:pt x="187" y="2531"/>
                    <a:pt x="187" y="2531"/>
                  </a:cubicBezTo>
                  <a:cubicBezTo>
                    <a:pt x="187" y="2583"/>
                    <a:pt x="229" y="2625"/>
                    <a:pt x="281" y="2625"/>
                  </a:cubicBezTo>
                  <a:cubicBezTo>
                    <a:pt x="562" y="2625"/>
                    <a:pt x="562" y="2625"/>
                    <a:pt x="562" y="2625"/>
                  </a:cubicBezTo>
                  <a:cubicBezTo>
                    <a:pt x="562" y="4219"/>
                    <a:pt x="562" y="4219"/>
                    <a:pt x="562" y="4219"/>
                  </a:cubicBezTo>
                  <a:cubicBezTo>
                    <a:pt x="564" y="4219"/>
                    <a:pt x="564" y="4219"/>
                    <a:pt x="564" y="4219"/>
                  </a:cubicBezTo>
                  <a:cubicBezTo>
                    <a:pt x="210" y="4689"/>
                    <a:pt x="0" y="5274"/>
                    <a:pt x="0" y="5906"/>
                  </a:cubicBezTo>
                  <a:cubicBezTo>
                    <a:pt x="0" y="5958"/>
                    <a:pt x="42" y="6000"/>
                    <a:pt x="93" y="6000"/>
                  </a:cubicBezTo>
                  <a:cubicBezTo>
                    <a:pt x="1218" y="6000"/>
                    <a:pt x="1218" y="6000"/>
                    <a:pt x="1218" y="6000"/>
                  </a:cubicBezTo>
                  <a:cubicBezTo>
                    <a:pt x="5531" y="6000"/>
                    <a:pt x="5531" y="6000"/>
                    <a:pt x="5531" y="6000"/>
                  </a:cubicBezTo>
                  <a:cubicBezTo>
                    <a:pt x="5583" y="6000"/>
                    <a:pt x="5625" y="5958"/>
                    <a:pt x="5625" y="5906"/>
                  </a:cubicBezTo>
                  <a:cubicBezTo>
                    <a:pt x="5625" y="5274"/>
                    <a:pt x="5414" y="4689"/>
                    <a:pt x="5061" y="4219"/>
                  </a:cubicBezTo>
                  <a:close/>
                  <a:moveTo>
                    <a:pt x="5376" y="5344"/>
                  </a:moveTo>
                  <a:cubicBezTo>
                    <a:pt x="4125" y="5344"/>
                    <a:pt x="4125" y="5344"/>
                    <a:pt x="4125" y="5344"/>
                  </a:cubicBezTo>
                  <a:cubicBezTo>
                    <a:pt x="4073" y="5344"/>
                    <a:pt x="4031" y="5302"/>
                    <a:pt x="4031" y="5250"/>
                  </a:cubicBezTo>
                  <a:cubicBezTo>
                    <a:pt x="4031" y="5198"/>
                    <a:pt x="4073" y="5156"/>
                    <a:pt x="4125" y="5156"/>
                  </a:cubicBezTo>
                  <a:cubicBezTo>
                    <a:pt x="4312" y="5156"/>
                    <a:pt x="4312" y="5156"/>
                    <a:pt x="4312" y="5156"/>
                  </a:cubicBezTo>
                  <a:cubicBezTo>
                    <a:pt x="4467" y="5156"/>
                    <a:pt x="4593" y="5030"/>
                    <a:pt x="4593" y="4875"/>
                  </a:cubicBezTo>
                  <a:cubicBezTo>
                    <a:pt x="4593" y="4720"/>
                    <a:pt x="4467" y="4594"/>
                    <a:pt x="4312" y="4594"/>
                  </a:cubicBezTo>
                  <a:cubicBezTo>
                    <a:pt x="3375" y="4594"/>
                    <a:pt x="3375" y="4594"/>
                    <a:pt x="3375" y="4594"/>
                  </a:cubicBezTo>
                  <a:cubicBezTo>
                    <a:pt x="3323" y="4594"/>
                    <a:pt x="3281" y="4552"/>
                    <a:pt x="3281" y="4500"/>
                  </a:cubicBezTo>
                  <a:cubicBezTo>
                    <a:pt x="3281" y="4448"/>
                    <a:pt x="3323" y="4406"/>
                    <a:pt x="3375" y="4406"/>
                  </a:cubicBezTo>
                  <a:cubicBezTo>
                    <a:pt x="3562" y="4406"/>
                    <a:pt x="3562" y="4406"/>
                    <a:pt x="3562" y="4406"/>
                  </a:cubicBezTo>
                  <a:cubicBezTo>
                    <a:pt x="3717" y="4406"/>
                    <a:pt x="3843" y="4280"/>
                    <a:pt x="3843" y="4125"/>
                  </a:cubicBezTo>
                  <a:cubicBezTo>
                    <a:pt x="3843" y="3970"/>
                    <a:pt x="3717" y="3844"/>
                    <a:pt x="3562" y="3844"/>
                  </a:cubicBezTo>
                  <a:cubicBezTo>
                    <a:pt x="3093" y="3844"/>
                    <a:pt x="3093" y="3844"/>
                    <a:pt x="3093" y="3844"/>
                  </a:cubicBezTo>
                  <a:cubicBezTo>
                    <a:pt x="3042" y="3844"/>
                    <a:pt x="3000" y="3802"/>
                    <a:pt x="3000" y="3750"/>
                  </a:cubicBezTo>
                  <a:cubicBezTo>
                    <a:pt x="3000" y="3698"/>
                    <a:pt x="3042" y="3656"/>
                    <a:pt x="3093" y="3656"/>
                  </a:cubicBezTo>
                  <a:cubicBezTo>
                    <a:pt x="4162" y="3656"/>
                    <a:pt x="4162" y="3656"/>
                    <a:pt x="4162" y="3656"/>
                  </a:cubicBezTo>
                  <a:cubicBezTo>
                    <a:pt x="4771" y="4023"/>
                    <a:pt x="5219" y="4629"/>
                    <a:pt x="5376" y="5344"/>
                  </a:cubicBezTo>
                  <a:close/>
                  <a:moveTo>
                    <a:pt x="4500" y="656"/>
                  </a:moveTo>
                  <a:cubicBezTo>
                    <a:pt x="4706" y="656"/>
                    <a:pt x="4875" y="824"/>
                    <a:pt x="4875" y="1031"/>
                  </a:cubicBezTo>
                  <a:cubicBezTo>
                    <a:pt x="4875" y="1238"/>
                    <a:pt x="4706" y="1406"/>
                    <a:pt x="4500" y="1406"/>
                  </a:cubicBezTo>
                  <a:cubicBezTo>
                    <a:pt x="4293" y="1406"/>
                    <a:pt x="4125" y="1238"/>
                    <a:pt x="4125" y="1031"/>
                  </a:cubicBezTo>
                  <a:cubicBezTo>
                    <a:pt x="4125" y="824"/>
                    <a:pt x="4293" y="656"/>
                    <a:pt x="4500" y="656"/>
                  </a:cubicBezTo>
                  <a:close/>
                  <a:moveTo>
                    <a:pt x="3750" y="2062"/>
                  </a:moveTo>
                  <a:cubicBezTo>
                    <a:pt x="3750" y="1875"/>
                    <a:pt x="3750" y="1875"/>
                    <a:pt x="3750" y="1875"/>
                  </a:cubicBezTo>
                  <a:cubicBezTo>
                    <a:pt x="3750" y="1720"/>
                    <a:pt x="3876" y="1594"/>
                    <a:pt x="4031" y="1594"/>
                  </a:cubicBezTo>
                  <a:cubicBezTo>
                    <a:pt x="4968" y="1594"/>
                    <a:pt x="4968" y="1594"/>
                    <a:pt x="4968" y="1594"/>
                  </a:cubicBezTo>
                  <a:cubicBezTo>
                    <a:pt x="5123" y="1594"/>
                    <a:pt x="5250" y="1720"/>
                    <a:pt x="5250" y="1875"/>
                  </a:cubicBezTo>
                  <a:cubicBezTo>
                    <a:pt x="5250" y="2437"/>
                    <a:pt x="5250" y="2437"/>
                    <a:pt x="5250" y="2437"/>
                  </a:cubicBezTo>
                  <a:cubicBezTo>
                    <a:pt x="5062" y="2437"/>
                    <a:pt x="5062" y="2437"/>
                    <a:pt x="5062" y="2437"/>
                  </a:cubicBezTo>
                  <a:cubicBezTo>
                    <a:pt x="5062" y="1875"/>
                    <a:pt x="5062" y="1875"/>
                    <a:pt x="5062" y="1875"/>
                  </a:cubicBezTo>
                  <a:cubicBezTo>
                    <a:pt x="4875" y="1875"/>
                    <a:pt x="4875" y="1875"/>
                    <a:pt x="4875" y="1875"/>
                  </a:cubicBezTo>
                  <a:cubicBezTo>
                    <a:pt x="4875" y="3997"/>
                    <a:pt x="4875" y="3997"/>
                    <a:pt x="4875" y="3997"/>
                  </a:cubicBezTo>
                  <a:cubicBezTo>
                    <a:pt x="4787" y="3902"/>
                    <a:pt x="4693" y="3813"/>
                    <a:pt x="4593" y="3731"/>
                  </a:cubicBezTo>
                  <a:cubicBezTo>
                    <a:pt x="4593" y="2625"/>
                    <a:pt x="4593" y="2625"/>
                    <a:pt x="4593" y="2625"/>
                  </a:cubicBezTo>
                  <a:cubicBezTo>
                    <a:pt x="4406" y="2625"/>
                    <a:pt x="4406" y="2625"/>
                    <a:pt x="4406" y="2625"/>
                  </a:cubicBezTo>
                  <a:cubicBezTo>
                    <a:pt x="4406" y="3591"/>
                    <a:pt x="4406" y="3591"/>
                    <a:pt x="4406" y="3591"/>
                  </a:cubicBezTo>
                  <a:cubicBezTo>
                    <a:pt x="4345" y="3549"/>
                    <a:pt x="4282" y="3509"/>
                    <a:pt x="4218" y="3472"/>
                  </a:cubicBezTo>
                  <a:cubicBezTo>
                    <a:pt x="4218" y="3469"/>
                    <a:pt x="4218" y="3469"/>
                    <a:pt x="4218" y="3469"/>
                  </a:cubicBezTo>
                  <a:cubicBezTo>
                    <a:pt x="4212" y="3469"/>
                    <a:pt x="4212" y="3469"/>
                    <a:pt x="4212" y="3469"/>
                  </a:cubicBezTo>
                  <a:cubicBezTo>
                    <a:pt x="4183" y="3452"/>
                    <a:pt x="4154" y="3436"/>
                    <a:pt x="4125" y="3420"/>
                  </a:cubicBezTo>
                  <a:cubicBezTo>
                    <a:pt x="4125" y="1875"/>
                    <a:pt x="4125" y="1875"/>
                    <a:pt x="4125" y="1875"/>
                  </a:cubicBezTo>
                  <a:cubicBezTo>
                    <a:pt x="3937" y="1875"/>
                    <a:pt x="3937" y="1875"/>
                    <a:pt x="3937" y="1875"/>
                  </a:cubicBezTo>
                  <a:cubicBezTo>
                    <a:pt x="3937" y="2437"/>
                    <a:pt x="3937" y="2437"/>
                    <a:pt x="3937" y="2437"/>
                  </a:cubicBezTo>
                  <a:cubicBezTo>
                    <a:pt x="3750" y="2437"/>
                    <a:pt x="3750" y="2437"/>
                    <a:pt x="3750" y="2437"/>
                  </a:cubicBezTo>
                  <a:lnTo>
                    <a:pt x="3750" y="2062"/>
                  </a:lnTo>
                  <a:close/>
                  <a:moveTo>
                    <a:pt x="3656" y="2625"/>
                  </a:moveTo>
                  <a:cubicBezTo>
                    <a:pt x="3937" y="2625"/>
                    <a:pt x="3937" y="2625"/>
                    <a:pt x="3937" y="2625"/>
                  </a:cubicBezTo>
                  <a:cubicBezTo>
                    <a:pt x="3937" y="3329"/>
                    <a:pt x="3937" y="3329"/>
                    <a:pt x="3937" y="3329"/>
                  </a:cubicBezTo>
                  <a:cubicBezTo>
                    <a:pt x="3758" y="3251"/>
                    <a:pt x="3570" y="3190"/>
                    <a:pt x="3375" y="3150"/>
                  </a:cubicBezTo>
                  <a:cubicBezTo>
                    <a:pt x="3375" y="2156"/>
                    <a:pt x="3375" y="2156"/>
                    <a:pt x="3375" y="2156"/>
                  </a:cubicBezTo>
                  <a:cubicBezTo>
                    <a:pt x="3562" y="2156"/>
                    <a:pt x="3562" y="2156"/>
                    <a:pt x="3562" y="2156"/>
                  </a:cubicBezTo>
                  <a:cubicBezTo>
                    <a:pt x="3562" y="2531"/>
                    <a:pt x="3562" y="2531"/>
                    <a:pt x="3562" y="2531"/>
                  </a:cubicBezTo>
                  <a:cubicBezTo>
                    <a:pt x="3562" y="2583"/>
                    <a:pt x="3604" y="2625"/>
                    <a:pt x="3656" y="2625"/>
                  </a:cubicBezTo>
                  <a:close/>
                  <a:moveTo>
                    <a:pt x="2812" y="187"/>
                  </a:moveTo>
                  <a:cubicBezTo>
                    <a:pt x="3019" y="187"/>
                    <a:pt x="3187" y="356"/>
                    <a:pt x="3187" y="562"/>
                  </a:cubicBezTo>
                  <a:cubicBezTo>
                    <a:pt x="3187" y="769"/>
                    <a:pt x="3019" y="937"/>
                    <a:pt x="2812" y="937"/>
                  </a:cubicBezTo>
                  <a:cubicBezTo>
                    <a:pt x="2605" y="937"/>
                    <a:pt x="2437" y="769"/>
                    <a:pt x="2437" y="562"/>
                  </a:cubicBezTo>
                  <a:cubicBezTo>
                    <a:pt x="2437" y="356"/>
                    <a:pt x="2605" y="187"/>
                    <a:pt x="2812" y="187"/>
                  </a:cubicBezTo>
                  <a:close/>
                  <a:moveTo>
                    <a:pt x="2062" y="1875"/>
                  </a:moveTo>
                  <a:cubicBezTo>
                    <a:pt x="2062" y="1406"/>
                    <a:pt x="2062" y="1406"/>
                    <a:pt x="2062" y="1406"/>
                  </a:cubicBezTo>
                  <a:cubicBezTo>
                    <a:pt x="2062" y="1251"/>
                    <a:pt x="2188" y="1125"/>
                    <a:pt x="2343" y="1125"/>
                  </a:cubicBezTo>
                  <a:cubicBezTo>
                    <a:pt x="3281" y="1125"/>
                    <a:pt x="3281" y="1125"/>
                    <a:pt x="3281" y="1125"/>
                  </a:cubicBezTo>
                  <a:cubicBezTo>
                    <a:pt x="3436" y="1125"/>
                    <a:pt x="3562" y="1251"/>
                    <a:pt x="3562" y="1406"/>
                  </a:cubicBezTo>
                  <a:cubicBezTo>
                    <a:pt x="3562" y="1875"/>
                    <a:pt x="3562" y="1875"/>
                    <a:pt x="3562" y="1875"/>
                  </a:cubicBezTo>
                  <a:cubicBezTo>
                    <a:pt x="3562" y="1969"/>
                    <a:pt x="3562" y="1969"/>
                    <a:pt x="3562" y="1969"/>
                  </a:cubicBezTo>
                  <a:cubicBezTo>
                    <a:pt x="3375" y="1969"/>
                    <a:pt x="3375" y="1969"/>
                    <a:pt x="3375" y="1969"/>
                  </a:cubicBezTo>
                  <a:cubicBezTo>
                    <a:pt x="3375" y="1406"/>
                    <a:pt x="3375" y="1406"/>
                    <a:pt x="3375" y="1406"/>
                  </a:cubicBezTo>
                  <a:cubicBezTo>
                    <a:pt x="3187" y="1406"/>
                    <a:pt x="3187" y="1406"/>
                    <a:pt x="3187" y="1406"/>
                  </a:cubicBezTo>
                  <a:cubicBezTo>
                    <a:pt x="3187" y="3119"/>
                    <a:pt x="3187" y="3119"/>
                    <a:pt x="3187" y="3119"/>
                  </a:cubicBezTo>
                  <a:cubicBezTo>
                    <a:pt x="3184" y="3119"/>
                    <a:pt x="3182" y="3119"/>
                    <a:pt x="3179" y="3118"/>
                  </a:cubicBezTo>
                  <a:cubicBezTo>
                    <a:pt x="3125" y="3111"/>
                    <a:pt x="3071" y="3106"/>
                    <a:pt x="3016" y="3102"/>
                  </a:cubicBezTo>
                  <a:cubicBezTo>
                    <a:pt x="3007" y="3101"/>
                    <a:pt x="2998" y="3100"/>
                    <a:pt x="2989" y="3100"/>
                  </a:cubicBezTo>
                  <a:cubicBezTo>
                    <a:pt x="2961" y="3098"/>
                    <a:pt x="2934" y="3097"/>
                    <a:pt x="2906" y="3096"/>
                  </a:cubicBezTo>
                  <a:cubicBezTo>
                    <a:pt x="2906" y="2156"/>
                    <a:pt x="2906" y="2156"/>
                    <a:pt x="2906" y="2156"/>
                  </a:cubicBezTo>
                  <a:cubicBezTo>
                    <a:pt x="2718" y="2156"/>
                    <a:pt x="2718" y="2156"/>
                    <a:pt x="2718" y="2156"/>
                  </a:cubicBezTo>
                  <a:cubicBezTo>
                    <a:pt x="2718" y="3096"/>
                    <a:pt x="2718" y="3096"/>
                    <a:pt x="2718" y="3096"/>
                  </a:cubicBezTo>
                  <a:cubicBezTo>
                    <a:pt x="2690" y="3097"/>
                    <a:pt x="2663" y="3098"/>
                    <a:pt x="2635" y="3100"/>
                  </a:cubicBezTo>
                  <a:cubicBezTo>
                    <a:pt x="2626" y="3100"/>
                    <a:pt x="2617" y="3101"/>
                    <a:pt x="2608" y="3102"/>
                  </a:cubicBezTo>
                  <a:cubicBezTo>
                    <a:pt x="2553" y="3106"/>
                    <a:pt x="2499" y="3111"/>
                    <a:pt x="2445" y="3118"/>
                  </a:cubicBezTo>
                  <a:cubicBezTo>
                    <a:pt x="2442" y="3119"/>
                    <a:pt x="2440" y="3119"/>
                    <a:pt x="2437" y="3119"/>
                  </a:cubicBezTo>
                  <a:cubicBezTo>
                    <a:pt x="2437" y="1406"/>
                    <a:pt x="2437" y="1406"/>
                    <a:pt x="2437" y="1406"/>
                  </a:cubicBezTo>
                  <a:cubicBezTo>
                    <a:pt x="2250" y="1406"/>
                    <a:pt x="2250" y="1406"/>
                    <a:pt x="2250" y="1406"/>
                  </a:cubicBezTo>
                  <a:cubicBezTo>
                    <a:pt x="2250" y="1969"/>
                    <a:pt x="2250" y="1969"/>
                    <a:pt x="2250" y="1969"/>
                  </a:cubicBezTo>
                  <a:cubicBezTo>
                    <a:pt x="2062" y="1969"/>
                    <a:pt x="2062" y="1969"/>
                    <a:pt x="2062" y="1969"/>
                  </a:cubicBezTo>
                  <a:lnTo>
                    <a:pt x="2062" y="1875"/>
                  </a:lnTo>
                  <a:close/>
                  <a:moveTo>
                    <a:pt x="1968" y="2625"/>
                  </a:moveTo>
                  <a:cubicBezTo>
                    <a:pt x="2020" y="2625"/>
                    <a:pt x="2062" y="2583"/>
                    <a:pt x="2062" y="2531"/>
                  </a:cubicBezTo>
                  <a:cubicBezTo>
                    <a:pt x="2062" y="2156"/>
                    <a:pt x="2062" y="2156"/>
                    <a:pt x="2062" y="2156"/>
                  </a:cubicBezTo>
                  <a:cubicBezTo>
                    <a:pt x="2250" y="2156"/>
                    <a:pt x="2250" y="2156"/>
                    <a:pt x="2250" y="2156"/>
                  </a:cubicBezTo>
                  <a:cubicBezTo>
                    <a:pt x="2250" y="3150"/>
                    <a:pt x="2250" y="3150"/>
                    <a:pt x="2250" y="3150"/>
                  </a:cubicBezTo>
                  <a:cubicBezTo>
                    <a:pt x="2054" y="3190"/>
                    <a:pt x="1866" y="3251"/>
                    <a:pt x="1687" y="3329"/>
                  </a:cubicBezTo>
                  <a:cubicBezTo>
                    <a:pt x="1687" y="2625"/>
                    <a:pt x="1687" y="2625"/>
                    <a:pt x="1687" y="2625"/>
                  </a:cubicBezTo>
                  <a:lnTo>
                    <a:pt x="1968" y="2625"/>
                  </a:lnTo>
                  <a:close/>
                  <a:moveTo>
                    <a:pt x="1125" y="656"/>
                  </a:moveTo>
                  <a:cubicBezTo>
                    <a:pt x="1331" y="656"/>
                    <a:pt x="1500" y="824"/>
                    <a:pt x="1500" y="1031"/>
                  </a:cubicBezTo>
                  <a:cubicBezTo>
                    <a:pt x="1500" y="1238"/>
                    <a:pt x="1331" y="1406"/>
                    <a:pt x="1125" y="1406"/>
                  </a:cubicBezTo>
                  <a:cubicBezTo>
                    <a:pt x="918" y="1406"/>
                    <a:pt x="750" y="1238"/>
                    <a:pt x="750" y="1031"/>
                  </a:cubicBezTo>
                  <a:cubicBezTo>
                    <a:pt x="750" y="824"/>
                    <a:pt x="918" y="656"/>
                    <a:pt x="1125" y="656"/>
                  </a:cubicBezTo>
                  <a:close/>
                  <a:moveTo>
                    <a:pt x="562" y="1875"/>
                  </a:moveTo>
                  <a:cubicBezTo>
                    <a:pt x="562" y="2437"/>
                    <a:pt x="562" y="2437"/>
                    <a:pt x="562" y="2437"/>
                  </a:cubicBezTo>
                  <a:cubicBezTo>
                    <a:pt x="375" y="2437"/>
                    <a:pt x="375" y="2437"/>
                    <a:pt x="375" y="2437"/>
                  </a:cubicBezTo>
                  <a:cubicBezTo>
                    <a:pt x="375" y="1875"/>
                    <a:pt x="375" y="1875"/>
                    <a:pt x="375" y="1875"/>
                  </a:cubicBezTo>
                  <a:cubicBezTo>
                    <a:pt x="375" y="1720"/>
                    <a:pt x="501" y="1594"/>
                    <a:pt x="656" y="1594"/>
                  </a:cubicBezTo>
                  <a:cubicBezTo>
                    <a:pt x="1593" y="1594"/>
                    <a:pt x="1593" y="1594"/>
                    <a:pt x="1593" y="1594"/>
                  </a:cubicBezTo>
                  <a:cubicBezTo>
                    <a:pt x="1748" y="1594"/>
                    <a:pt x="1875" y="1720"/>
                    <a:pt x="1875" y="1875"/>
                  </a:cubicBezTo>
                  <a:cubicBezTo>
                    <a:pt x="1875" y="2062"/>
                    <a:pt x="1875" y="2062"/>
                    <a:pt x="1875" y="2062"/>
                  </a:cubicBezTo>
                  <a:cubicBezTo>
                    <a:pt x="1875" y="2437"/>
                    <a:pt x="1875" y="2437"/>
                    <a:pt x="1875" y="2437"/>
                  </a:cubicBezTo>
                  <a:cubicBezTo>
                    <a:pt x="1687" y="2437"/>
                    <a:pt x="1687" y="2437"/>
                    <a:pt x="1687" y="2437"/>
                  </a:cubicBezTo>
                  <a:cubicBezTo>
                    <a:pt x="1687" y="1875"/>
                    <a:pt x="1687" y="1875"/>
                    <a:pt x="1687" y="1875"/>
                  </a:cubicBezTo>
                  <a:cubicBezTo>
                    <a:pt x="1500" y="1875"/>
                    <a:pt x="1500" y="1875"/>
                    <a:pt x="1500" y="1875"/>
                  </a:cubicBezTo>
                  <a:cubicBezTo>
                    <a:pt x="1500" y="3420"/>
                    <a:pt x="1500" y="3420"/>
                    <a:pt x="1500" y="3420"/>
                  </a:cubicBezTo>
                  <a:cubicBezTo>
                    <a:pt x="1402" y="3471"/>
                    <a:pt x="1308" y="3528"/>
                    <a:pt x="1218" y="3591"/>
                  </a:cubicBezTo>
                  <a:cubicBezTo>
                    <a:pt x="1218" y="2625"/>
                    <a:pt x="1218" y="2625"/>
                    <a:pt x="1218" y="2625"/>
                  </a:cubicBezTo>
                  <a:cubicBezTo>
                    <a:pt x="1031" y="2625"/>
                    <a:pt x="1031" y="2625"/>
                    <a:pt x="1031" y="2625"/>
                  </a:cubicBezTo>
                  <a:cubicBezTo>
                    <a:pt x="1031" y="3732"/>
                    <a:pt x="1031" y="3732"/>
                    <a:pt x="1031" y="3732"/>
                  </a:cubicBezTo>
                  <a:cubicBezTo>
                    <a:pt x="931" y="3813"/>
                    <a:pt x="837" y="3902"/>
                    <a:pt x="750" y="3997"/>
                  </a:cubicBezTo>
                  <a:cubicBezTo>
                    <a:pt x="750" y="1875"/>
                    <a:pt x="750" y="1875"/>
                    <a:pt x="750" y="1875"/>
                  </a:cubicBezTo>
                  <a:lnTo>
                    <a:pt x="562" y="1875"/>
                  </a:lnTo>
                  <a:close/>
                  <a:moveTo>
                    <a:pt x="1218" y="5812"/>
                  </a:moveTo>
                  <a:cubicBezTo>
                    <a:pt x="189" y="5812"/>
                    <a:pt x="189" y="5812"/>
                    <a:pt x="189" y="5812"/>
                  </a:cubicBezTo>
                  <a:cubicBezTo>
                    <a:pt x="212" y="5162"/>
                    <a:pt x="472" y="4572"/>
                    <a:pt x="886" y="4125"/>
                  </a:cubicBezTo>
                  <a:cubicBezTo>
                    <a:pt x="1692" y="4125"/>
                    <a:pt x="1692" y="4125"/>
                    <a:pt x="1692" y="4125"/>
                  </a:cubicBezTo>
                  <a:cubicBezTo>
                    <a:pt x="1741" y="4125"/>
                    <a:pt x="1781" y="4164"/>
                    <a:pt x="1781" y="4218"/>
                  </a:cubicBezTo>
                  <a:cubicBezTo>
                    <a:pt x="1781" y="4243"/>
                    <a:pt x="1771" y="4267"/>
                    <a:pt x="1753" y="4285"/>
                  </a:cubicBezTo>
                  <a:cubicBezTo>
                    <a:pt x="1736" y="4303"/>
                    <a:pt x="1712" y="4312"/>
                    <a:pt x="1687" y="4312"/>
                  </a:cubicBezTo>
                  <a:cubicBezTo>
                    <a:pt x="1687" y="4312"/>
                    <a:pt x="1687" y="4312"/>
                    <a:pt x="1687" y="4312"/>
                  </a:cubicBezTo>
                  <a:cubicBezTo>
                    <a:pt x="1499" y="4312"/>
                    <a:pt x="1499" y="4312"/>
                    <a:pt x="1499" y="4312"/>
                  </a:cubicBezTo>
                  <a:cubicBezTo>
                    <a:pt x="1344" y="4312"/>
                    <a:pt x="1218" y="4439"/>
                    <a:pt x="1218" y="4594"/>
                  </a:cubicBezTo>
                  <a:cubicBezTo>
                    <a:pt x="1218" y="4749"/>
                    <a:pt x="1344" y="4875"/>
                    <a:pt x="1500" y="4875"/>
                  </a:cubicBezTo>
                  <a:cubicBezTo>
                    <a:pt x="2437" y="4875"/>
                    <a:pt x="2437" y="4875"/>
                    <a:pt x="2437" y="4875"/>
                  </a:cubicBezTo>
                  <a:cubicBezTo>
                    <a:pt x="2489" y="4875"/>
                    <a:pt x="2531" y="4917"/>
                    <a:pt x="2531" y="4969"/>
                  </a:cubicBezTo>
                  <a:cubicBezTo>
                    <a:pt x="2531" y="5020"/>
                    <a:pt x="2489" y="5062"/>
                    <a:pt x="2437" y="5062"/>
                  </a:cubicBezTo>
                  <a:cubicBezTo>
                    <a:pt x="936" y="5062"/>
                    <a:pt x="936" y="5062"/>
                    <a:pt x="936" y="5062"/>
                  </a:cubicBezTo>
                  <a:cubicBezTo>
                    <a:pt x="782" y="5062"/>
                    <a:pt x="656" y="5189"/>
                    <a:pt x="656" y="5344"/>
                  </a:cubicBezTo>
                  <a:cubicBezTo>
                    <a:pt x="656" y="5499"/>
                    <a:pt x="782" y="5625"/>
                    <a:pt x="937" y="5625"/>
                  </a:cubicBezTo>
                  <a:cubicBezTo>
                    <a:pt x="1218" y="5625"/>
                    <a:pt x="1218" y="5625"/>
                    <a:pt x="1218" y="5625"/>
                  </a:cubicBezTo>
                  <a:cubicBezTo>
                    <a:pt x="1270" y="5625"/>
                    <a:pt x="1312" y="5667"/>
                    <a:pt x="1312" y="5719"/>
                  </a:cubicBezTo>
                  <a:cubicBezTo>
                    <a:pt x="1312" y="5770"/>
                    <a:pt x="1270" y="5812"/>
                    <a:pt x="1218" y="5812"/>
                  </a:cubicBezTo>
                  <a:close/>
                  <a:moveTo>
                    <a:pt x="1482" y="5812"/>
                  </a:moveTo>
                  <a:cubicBezTo>
                    <a:pt x="1493" y="5783"/>
                    <a:pt x="1500" y="5752"/>
                    <a:pt x="1500" y="5719"/>
                  </a:cubicBezTo>
                  <a:cubicBezTo>
                    <a:pt x="1500" y="5564"/>
                    <a:pt x="1373" y="5437"/>
                    <a:pt x="1218" y="5437"/>
                  </a:cubicBezTo>
                  <a:cubicBezTo>
                    <a:pt x="937" y="5437"/>
                    <a:pt x="937" y="5437"/>
                    <a:pt x="937" y="5437"/>
                  </a:cubicBezTo>
                  <a:cubicBezTo>
                    <a:pt x="885" y="5437"/>
                    <a:pt x="843" y="5395"/>
                    <a:pt x="843" y="5344"/>
                  </a:cubicBezTo>
                  <a:cubicBezTo>
                    <a:pt x="843" y="5292"/>
                    <a:pt x="885" y="5250"/>
                    <a:pt x="936" y="5250"/>
                  </a:cubicBezTo>
                  <a:cubicBezTo>
                    <a:pt x="2437" y="5250"/>
                    <a:pt x="2437" y="5250"/>
                    <a:pt x="2437" y="5250"/>
                  </a:cubicBezTo>
                  <a:cubicBezTo>
                    <a:pt x="2592" y="5250"/>
                    <a:pt x="2718" y="5124"/>
                    <a:pt x="2718" y="4969"/>
                  </a:cubicBezTo>
                  <a:cubicBezTo>
                    <a:pt x="2718" y="4814"/>
                    <a:pt x="2592" y="4687"/>
                    <a:pt x="2437" y="4687"/>
                  </a:cubicBezTo>
                  <a:cubicBezTo>
                    <a:pt x="1500" y="4687"/>
                    <a:pt x="1500" y="4687"/>
                    <a:pt x="1500" y="4687"/>
                  </a:cubicBezTo>
                  <a:cubicBezTo>
                    <a:pt x="1448" y="4687"/>
                    <a:pt x="1406" y="4645"/>
                    <a:pt x="1406" y="4594"/>
                  </a:cubicBezTo>
                  <a:cubicBezTo>
                    <a:pt x="1406" y="4542"/>
                    <a:pt x="1448" y="4500"/>
                    <a:pt x="1499" y="4500"/>
                  </a:cubicBezTo>
                  <a:cubicBezTo>
                    <a:pt x="1687" y="4500"/>
                    <a:pt x="1687" y="4500"/>
                    <a:pt x="1687" y="4500"/>
                  </a:cubicBezTo>
                  <a:cubicBezTo>
                    <a:pt x="1687" y="4500"/>
                    <a:pt x="1687" y="4500"/>
                    <a:pt x="1687" y="4500"/>
                  </a:cubicBezTo>
                  <a:cubicBezTo>
                    <a:pt x="1762" y="4500"/>
                    <a:pt x="1833" y="4471"/>
                    <a:pt x="1886" y="4417"/>
                  </a:cubicBezTo>
                  <a:cubicBezTo>
                    <a:pt x="1939" y="4364"/>
                    <a:pt x="1968" y="4293"/>
                    <a:pt x="1968" y="4213"/>
                  </a:cubicBezTo>
                  <a:cubicBezTo>
                    <a:pt x="1968" y="4061"/>
                    <a:pt x="1845" y="3937"/>
                    <a:pt x="1692" y="3937"/>
                  </a:cubicBezTo>
                  <a:cubicBezTo>
                    <a:pt x="1078" y="3937"/>
                    <a:pt x="1078" y="3937"/>
                    <a:pt x="1078" y="3937"/>
                  </a:cubicBezTo>
                  <a:cubicBezTo>
                    <a:pt x="1434" y="3623"/>
                    <a:pt x="1875" y="3405"/>
                    <a:pt x="2362" y="3321"/>
                  </a:cubicBezTo>
                  <a:cubicBezTo>
                    <a:pt x="2436" y="3308"/>
                    <a:pt x="2509" y="3298"/>
                    <a:pt x="2582" y="3292"/>
                  </a:cubicBezTo>
                  <a:cubicBezTo>
                    <a:pt x="2586" y="3291"/>
                    <a:pt x="2590" y="3291"/>
                    <a:pt x="2593" y="3291"/>
                  </a:cubicBezTo>
                  <a:cubicBezTo>
                    <a:pt x="2739" y="3279"/>
                    <a:pt x="2885" y="3279"/>
                    <a:pt x="3031" y="3291"/>
                  </a:cubicBezTo>
                  <a:cubicBezTo>
                    <a:pt x="3035" y="3291"/>
                    <a:pt x="3038" y="3291"/>
                    <a:pt x="3042" y="3292"/>
                  </a:cubicBezTo>
                  <a:cubicBezTo>
                    <a:pt x="3115" y="3298"/>
                    <a:pt x="3188" y="3308"/>
                    <a:pt x="3262" y="3321"/>
                  </a:cubicBezTo>
                  <a:cubicBezTo>
                    <a:pt x="3443" y="3352"/>
                    <a:pt x="3618" y="3402"/>
                    <a:pt x="3785" y="3469"/>
                  </a:cubicBezTo>
                  <a:cubicBezTo>
                    <a:pt x="3093" y="3469"/>
                    <a:pt x="3093" y="3469"/>
                    <a:pt x="3093" y="3469"/>
                  </a:cubicBezTo>
                  <a:cubicBezTo>
                    <a:pt x="2938" y="3469"/>
                    <a:pt x="2812" y="3595"/>
                    <a:pt x="2812" y="3750"/>
                  </a:cubicBezTo>
                  <a:cubicBezTo>
                    <a:pt x="2812" y="3905"/>
                    <a:pt x="2938" y="4031"/>
                    <a:pt x="3093" y="4031"/>
                  </a:cubicBezTo>
                  <a:cubicBezTo>
                    <a:pt x="3562" y="4031"/>
                    <a:pt x="3562" y="4031"/>
                    <a:pt x="3562" y="4031"/>
                  </a:cubicBezTo>
                  <a:cubicBezTo>
                    <a:pt x="3614" y="4031"/>
                    <a:pt x="3656" y="4073"/>
                    <a:pt x="3656" y="4125"/>
                  </a:cubicBezTo>
                  <a:cubicBezTo>
                    <a:pt x="3656" y="4177"/>
                    <a:pt x="3614" y="4219"/>
                    <a:pt x="3562" y="4219"/>
                  </a:cubicBezTo>
                  <a:cubicBezTo>
                    <a:pt x="3375" y="4219"/>
                    <a:pt x="3375" y="4219"/>
                    <a:pt x="3375" y="4219"/>
                  </a:cubicBezTo>
                  <a:cubicBezTo>
                    <a:pt x="3219" y="4219"/>
                    <a:pt x="3093" y="4345"/>
                    <a:pt x="3093" y="4500"/>
                  </a:cubicBezTo>
                  <a:cubicBezTo>
                    <a:pt x="3093" y="4655"/>
                    <a:pt x="3219" y="4781"/>
                    <a:pt x="3375" y="4781"/>
                  </a:cubicBezTo>
                  <a:cubicBezTo>
                    <a:pt x="4312" y="4781"/>
                    <a:pt x="4312" y="4781"/>
                    <a:pt x="4312" y="4781"/>
                  </a:cubicBezTo>
                  <a:cubicBezTo>
                    <a:pt x="4364" y="4781"/>
                    <a:pt x="4406" y="4823"/>
                    <a:pt x="4406" y="4875"/>
                  </a:cubicBezTo>
                  <a:cubicBezTo>
                    <a:pt x="4406" y="4927"/>
                    <a:pt x="4364" y="4969"/>
                    <a:pt x="4312" y="4969"/>
                  </a:cubicBezTo>
                  <a:cubicBezTo>
                    <a:pt x="4125" y="4969"/>
                    <a:pt x="4125" y="4969"/>
                    <a:pt x="4125" y="4969"/>
                  </a:cubicBezTo>
                  <a:cubicBezTo>
                    <a:pt x="3969" y="4969"/>
                    <a:pt x="3843" y="5095"/>
                    <a:pt x="3843" y="5250"/>
                  </a:cubicBezTo>
                  <a:cubicBezTo>
                    <a:pt x="3843" y="5405"/>
                    <a:pt x="3969" y="5531"/>
                    <a:pt x="4125" y="5531"/>
                  </a:cubicBezTo>
                  <a:cubicBezTo>
                    <a:pt x="5410" y="5531"/>
                    <a:pt x="5410" y="5531"/>
                    <a:pt x="5410" y="5531"/>
                  </a:cubicBezTo>
                  <a:cubicBezTo>
                    <a:pt x="5423" y="5623"/>
                    <a:pt x="5432" y="5717"/>
                    <a:pt x="5435" y="5812"/>
                  </a:cubicBezTo>
                  <a:lnTo>
                    <a:pt x="1482" y="581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86" name="Inhaltsplatzhalter 4">
            <a:extLst>
              <a:ext uri="{FF2B5EF4-FFF2-40B4-BE49-F238E27FC236}">
                <a16:creationId xmlns="" xmlns:a16="http://schemas.microsoft.com/office/drawing/2014/main" id="{165404EF-4B41-4F2E-A0FE-AB3DC09DD3F3}"/>
              </a:ext>
            </a:extLst>
          </p:cNvPr>
          <p:cNvSpPr txBox="1">
            <a:spLocks/>
          </p:cNvSpPr>
          <p:nvPr/>
        </p:nvSpPr>
        <p:spPr>
          <a:xfrm>
            <a:off x="6332768" y="4258385"/>
            <a:ext cx="2465792" cy="1844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400" b="1" dirty="0">
                <a:solidFill>
                  <a:schemeClr val="accent3"/>
                </a:solidFill>
                <a:latin typeface="Gill Sans MT" panose="020B0502020104020203" pitchFamily="34" charset="0"/>
              </a:rPr>
              <a:t>TIMELINESS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Not all agencies met the target submission date.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Time lag in processes affecting data availability.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C1AFAB7D-97A7-4BE0-A99A-A9E2402945D2}"/>
              </a:ext>
            </a:extLst>
          </p:cNvPr>
          <p:cNvSpPr/>
          <p:nvPr/>
        </p:nvSpPr>
        <p:spPr bwMode="auto">
          <a:xfrm>
            <a:off x="9282725" y="1567550"/>
            <a:ext cx="2426675" cy="24266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="" xmlns:a16="http://schemas.microsoft.com/office/drawing/2014/main" id="{AF612F07-FA24-4C09-BAAF-B1144EB4D7A6}"/>
              </a:ext>
            </a:extLst>
          </p:cNvPr>
          <p:cNvGrpSpPr/>
          <p:nvPr/>
        </p:nvGrpSpPr>
        <p:grpSpPr>
          <a:xfrm>
            <a:off x="3957193" y="2111148"/>
            <a:ext cx="1359877" cy="1339477"/>
            <a:chOff x="-1203326" y="3975101"/>
            <a:chExt cx="1270001" cy="1250950"/>
          </a:xfrm>
          <a:solidFill>
            <a:schemeClr val="accent4"/>
          </a:solidFill>
        </p:grpSpPr>
        <p:sp>
          <p:nvSpPr>
            <p:cNvPr id="189" name="Freeform 28">
              <a:extLst>
                <a:ext uri="{FF2B5EF4-FFF2-40B4-BE49-F238E27FC236}">
                  <a16:creationId xmlns="" xmlns:a16="http://schemas.microsoft.com/office/drawing/2014/main" id="{134FC3A9-9038-47F6-8BEC-8B465B011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58863" y="4121151"/>
              <a:ext cx="823913" cy="823913"/>
            </a:xfrm>
            <a:custGeom>
              <a:avLst/>
              <a:gdLst>
                <a:gd name="T0" fmla="*/ 672 w 1344"/>
                <a:gd name="T1" fmla="*/ 0 h 1344"/>
                <a:gd name="T2" fmla="*/ 0 w 1344"/>
                <a:gd name="T3" fmla="*/ 672 h 1344"/>
                <a:gd name="T4" fmla="*/ 672 w 1344"/>
                <a:gd name="T5" fmla="*/ 1344 h 1344"/>
                <a:gd name="T6" fmla="*/ 1344 w 1344"/>
                <a:gd name="T7" fmla="*/ 672 h 1344"/>
                <a:gd name="T8" fmla="*/ 672 w 1344"/>
                <a:gd name="T9" fmla="*/ 0 h 1344"/>
                <a:gd name="T10" fmla="*/ 672 w 1344"/>
                <a:gd name="T11" fmla="*/ 1280 h 1344"/>
                <a:gd name="T12" fmla="*/ 64 w 1344"/>
                <a:gd name="T13" fmla="*/ 672 h 1344"/>
                <a:gd name="T14" fmla="*/ 672 w 1344"/>
                <a:gd name="T15" fmla="*/ 64 h 1344"/>
                <a:gd name="T16" fmla="*/ 1280 w 1344"/>
                <a:gd name="T17" fmla="*/ 672 h 1344"/>
                <a:gd name="T18" fmla="*/ 672 w 1344"/>
                <a:gd name="T19" fmla="*/ 128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44">
                  <a:moveTo>
                    <a:pt x="672" y="0"/>
                  </a:moveTo>
                  <a:cubicBezTo>
                    <a:pt x="301" y="0"/>
                    <a:pt x="0" y="301"/>
                    <a:pt x="0" y="672"/>
                  </a:cubicBezTo>
                  <a:cubicBezTo>
                    <a:pt x="0" y="1043"/>
                    <a:pt x="301" y="1344"/>
                    <a:pt x="672" y="1344"/>
                  </a:cubicBezTo>
                  <a:cubicBezTo>
                    <a:pt x="1043" y="1344"/>
                    <a:pt x="1344" y="1043"/>
                    <a:pt x="1344" y="672"/>
                  </a:cubicBezTo>
                  <a:cubicBezTo>
                    <a:pt x="1344" y="301"/>
                    <a:pt x="1043" y="0"/>
                    <a:pt x="672" y="0"/>
                  </a:cubicBezTo>
                  <a:close/>
                  <a:moveTo>
                    <a:pt x="672" y="1280"/>
                  </a:moveTo>
                  <a:cubicBezTo>
                    <a:pt x="336" y="1280"/>
                    <a:pt x="64" y="1008"/>
                    <a:pt x="64" y="672"/>
                  </a:cubicBezTo>
                  <a:cubicBezTo>
                    <a:pt x="64" y="336"/>
                    <a:pt x="336" y="64"/>
                    <a:pt x="672" y="64"/>
                  </a:cubicBezTo>
                  <a:cubicBezTo>
                    <a:pt x="1008" y="64"/>
                    <a:pt x="1280" y="336"/>
                    <a:pt x="1280" y="672"/>
                  </a:cubicBezTo>
                  <a:cubicBezTo>
                    <a:pt x="1280" y="1008"/>
                    <a:pt x="1008" y="1280"/>
                    <a:pt x="672" y="128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0" name="Freeform 29">
              <a:extLst>
                <a:ext uri="{FF2B5EF4-FFF2-40B4-BE49-F238E27FC236}">
                  <a16:creationId xmlns="" xmlns:a16="http://schemas.microsoft.com/office/drawing/2014/main" id="{AA02A5A1-21A8-41F0-B467-A4D9D2796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3326" y="3975101"/>
              <a:ext cx="1270001" cy="1250950"/>
            </a:xfrm>
            <a:custGeom>
              <a:avLst/>
              <a:gdLst>
                <a:gd name="T0" fmla="*/ 1552 w 2072"/>
                <a:gd name="T1" fmla="*/ 1384 h 2040"/>
                <a:gd name="T2" fmla="*/ 1384 w 2072"/>
                <a:gd name="T3" fmla="*/ 263 h 2040"/>
                <a:gd name="T4" fmla="*/ 264 w 2072"/>
                <a:gd name="T5" fmla="*/ 431 h 2040"/>
                <a:gd name="T6" fmla="*/ 431 w 2072"/>
                <a:gd name="T7" fmla="*/ 1552 h 2040"/>
                <a:gd name="T8" fmla="*/ 1420 w 2072"/>
                <a:gd name="T9" fmla="*/ 1524 h 2040"/>
                <a:gd name="T10" fmla="*/ 1897 w 2072"/>
                <a:gd name="T11" fmla="*/ 2001 h 2040"/>
                <a:gd name="T12" fmla="*/ 2033 w 2072"/>
                <a:gd name="T13" fmla="*/ 2003 h 2040"/>
                <a:gd name="T14" fmla="*/ 2035 w 2072"/>
                <a:gd name="T15" fmla="*/ 1868 h 2040"/>
                <a:gd name="T16" fmla="*/ 2033 w 2072"/>
                <a:gd name="T17" fmla="*/ 1865 h 2040"/>
                <a:gd name="T18" fmla="*/ 1552 w 2072"/>
                <a:gd name="T19" fmla="*/ 1384 h 2040"/>
                <a:gd name="T20" fmla="*/ 173 w 2072"/>
                <a:gd name="T21" fmla="*/ 909 h 2040"/>
                <a:gd name="T22" fmla="*/ 909 w 2072"/>
                <a:gd name="T23" fmla="*/ 173 h 2040"/>
                <a:gd name="T24" fmla="*/ 1645 w 2072"/>
                <a:gd name="T25" fmla="*/ 909 h 2040"/>
                <a:gd name="T26" fmla="*/ 909 w 2072"/>
                <a:gd name="T27" fmla="*/ 1645 h 2040"/>
                <a:gd name="T28" fmla="*/ 173 w 2072"/>
                <a:gd name="T29" fmla="*/ 909 h 2040"/>
                <a:gd name="T30" fmla="*/ 1987 w 2072"/>
                <a:gd name="T31" fmla="*/ 1956 h 2040"/>
                <a:gd name="T32" fmla="*/ 1943 w 2072"/>
                <a:gd name="T33" fmla="*/ 1956 h 2040"/>
                <a:gd name="T34" fmla="*/ 1468 w 2072"/>
                <a:gd name="T35" fmla="*/ 1481 h 2040"/>
                <a:gd name="T36" fmla="*/ 1511 w 2072"/>
                <a:gd name="T37" fmla="*/ 1434 h 2040"/>
                <a:gd name="T38" fmla="*/ 1987 w 2072"/>
                <a:gd name="T39" fmla="*/ 1911 h 2040"/>
                <a:gd name="T40" fmla="*/ 1997 w 2072"/>
                <a:gd name="T41" fmla="*/ 1933 h 2040"/>
                <a:gd name="T42" fmla="*/ 1987 w 2072"/>
                <a:gd name="T43" fmla="*/ 1956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72" h="2040">
                  <a:moveTo>
                    <a:pt x="1552" y="1384"/>
                  </a:moveTo>
                  <a:cubicBezTo>
                    <a:pt x="1815" y="1028"/>
                    <a:pt x="1740" y="527"/>
                    <a:pt x="1384" y="263"/>
                  </a:cubicBezTo>
                  <a:cubicBezTo>
                    <a:pt x="1029" y="0"/>
                    <a:pt x="527" y="75"/>
                    <a:pt x="264" y="431"/>
                  </a:cubicBezTo>
                  <a:cubicBezTo>
                    <a:pt x="0" y="787"/>
                    <a:pt x="75" y="1289"/>
                    <a:pt x="431" y="1552"/>
                  </a:cubicBezTo>
                  <a:cubicBezTo>
                    <a:pt x="728" y="1771"/>
                    <a:pt x="1136" y="1760"/>
                    <a:pt x="1420" y="1524"/>
                  </a:cubicBezTo>
                  <a:cubicBezTo>
                    <a:pt x="1897" y="2001"/>
                    <a:pt x="1897" y="2001"/>
                    <a:pt x="1897" y="2001"/>
                  </a:cubicBezTo>
                  <a:cubicBezTo>
                    <a:pt x="1934" y="2039"/>
                    <a:pt x="1994" y="2040"/>
                    <a:pt x="2033" y="2003"/>
                  </a:cubicBezTo>
                  <a:cubicBezTo>
                    <a:pt x="2071" y="1966"/>
                    <a:pt x="2072" y="1906"/>
                    <a:pt x="2035" y="1868"/>
                  </a:cubicBezTo>
                  <a:cubicBezTo>
                    <a:pt x="2034" y="1867"/>
                    <a:pt x="2033" y="1866"/>
                    <a:pt x="2033" y="1865"/>
                  </a:cubicBezTo>
                  <a:lnTo>
                    <a:pt x="1552" y="1384"/>
                  </a:lnTo>
                  <a:close/>
                  <a:moveTo>
                    <a:pt x="173" y="909"/>
                  </a:moveTo>
                  <a:cubicBezTo>
                    <a:pt x="173" y="503"/>
                    <a:pt x="503" y="173"/>
                    <a:pt x="909" y="173"/>
                  </a:cubicBezTo>
                  <a:cubicBezTo>
                    <a:pt x="1315" y="173"/>
                    <a:pt x="1645" y="503"/>
                    <a:pt x="1645" y="909"/>
                  </a:cubicBezTo>
                  <a:cubicBezTo>
                    <a:pt x="1645" y="1315"/>
                    <a:pt x="1315" y="1645"/>
                    <a:pt x="909" y="1645"/>
                  </a:cubicBezTo>
                  <a:cubicBezTo>
                    <a:pt x="503" y="1645"/>
                    <a:pt x="173" y="1315"/>
                    <a:pt x="173" y="909"/>
                  </a:cubicBezTo>
                  <a:close/>
                  <a:moveTo>
                    <a:pt x="1987" y="1956"/>
                  </a:moveTo>
                  <a:cubicBezTo>
                    <a:pt x="1975" y="1968"/>
                    <a:pt x="1955" y="1968"/>
                    <a:pt x="1943" y="1956"/>
                  </a:cubicBezTo>
                  <a:cubicBezTo>
                    <a:pt x="1468" y="1481"/>
                    <a:pt x="1468" y="1481"/>
                    <a:pt x="1468" y="1481"/>
                  </a:cubicBezTo>
                  <a:cubicBezTo>
                    <a:pt x="1483" y="1466"/>
                    <a:pt x="1497" y="1450"/>
                    <a:pt x="1511" y="1434"/>
                  </a:cubicBezTo>
                  <a:cubicBezTo>
                    <a:pt x="1987" y="1911"/>
                    <a:pt x="1987" y="1911"/>
                    <a:pt x="1987" y="1911"/>
                  </a:cubicBezTo>
                  <a:cubicBezTo>
                    <a:pt x="1994" y="1916"/>
                    <a:pt x="1997" y="1925"/>
                    <a:pt x="1997" y="1933"/>
                  </a:cubicBezTo>
                  <a:cubicBezTo>
                    <a:pt x="1997" y="1942"/>
                    <a:pt x="1994" y="1950"/>
                    <a:pt x="1987" y="195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1" name="Freeform 30">
              <a:extLst>
                <a:ext uri="{FF2B5EF4-FFF2-40B4-BE49-F238E27FC236}">
                  <a16:creationId xmlns="" xmlns:a16="http://schemas.microsoft.com/office/drawing/2014/main" id="{6B1E7643-7190-4E50-8E4C-373228437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62013" y="4435476"/>
              <a:ext cx="117475" cy="234950"/>
            </a:xfrm>
            <a:custGeom>
              <a:avLst/>
              <a:gdLst>
                <a:gd name="T0" fmla="*/ 32 w 192"/>
                <a:gd name="T1" fmla="*/ 384 h 384"/>
                <a:gd name="T2" fmla="*/ 160 w 192"/>
                <a:gd name="T3" fmla="*/ 384 h 384"/>
                <a:gd name="T4" fmla="*/ 192 w 192"/>
                <a:gd name="T5" fmla="*/ 352 h 384"/>
                <a:gd name="T6" fmla="*/ 192 w 192"/>
                <a:gd name="T7" fmla="*/ 32 h 384"/>
                <a:gd name="T8" fmla="*/ 160 w 192"/>
                <a:gd name="T9" fmla="*/ 0 h 384"/>
                <a:gd name="T10" fmla="*/ 32 w 192"/>
                <a:gd name="T11" fmla="*/ 0 h 384"/>
                <a:gd name="T12" fmla="*/ 0 w 192"/>
                <a:gd name="T13" fmla="*/ 32 h 384"/>
                <a:gd name="T14" fmla="*/ 0 w 192"/>
                <a:gd name="T15" fmla="*/ 352 h 384"/>
                <a:gd name="T16" fmla="*/ 32 w 192"/>
                <a:gd name="T17" fmla="*/ 384 h 384"/>
                <a:gd name="T18" fmla="*/ 64 w 192"/>
                <a:gd name="T19" fmla="*/ 64 h 384"/>
                <a:gd name="T20" fmla="*/ 128 w 192"/>
                <a:gd name="T21" fmla="*/ 64 h 384"/>
                <a:gd name="T22" fmla="*/ 128 w 192"/>
                <a:gd name="T23" fmla="*/ 320 h 384"/>
                <a:gd name="T24" fmla="*/ 64 w 192"/>
                <a:gd name="T25" fmla="*/ 320 h 384"/>
                <a:gd name="T26" fmla="*/ 64 w 192"/>
                <a:gd name="T27" fmla="*/ 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384">
                  <a:moveTo>
                    <a:pt x="32" y="384"/>
                  </a:moveTo>
                  <a:cubicBezTo>
                    <a:pt x="160" y="384"/>
                    <a:pt x="160" y="384"/>
                    <a:pt x="160" y="384"/>
                  </a:cubicBezTo>
                  <a:cubicBezTo>
                    <a:pt x="178" y="384"/>
                    <a:pt x="192" y="370"/>
                    <a:pt x="192" y="35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70"/>
                    <a:pt x="14" y="384"/>
                    <a:pt x="32" y="384"/>
                  </a:cubicBez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320"/>
                    <a:pt x="128" y="320"/>
                    <a:pt x="128" y="320"/>
                  </a:cubicBezTo>
                  <a:cubicBezTo>
                    <a:pt x="64" y="320"/>
                    <a:pt x="64" y="320"/>
                    <a:pt x="64" y="320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2" name="Freeform 31">
              <a:extLst>
                <a:ext uri="{FF2B5EF4-FFF2-40B4-BE49-F238E27FC236}">
                  <a16:creationId xmlns="" xmlns:a16="http://schemas.microsoft.com/office/drawing/2014/main" id="{F5E17D2A-504D-41B6-A6A4-C8EE5898F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04850" y="4395788"/>
              <a:ext cx="117475" cy="274638"/>
            </a:xfrm>
            <a:custGeom>
              <a:avLst/>
              <a:gdLst>
                <a:gd name="T0" fmla="*/ 32 w 192"/>
                <a:gd name="T1" fmla="*/ 448 h 448"/>
                <a:gd name="T2" fmla="*/ 160 w 192"/>
                <a:gd name="T3" fmla="*/ 448 h 448"/>
                <a:gd name="T4" fmla="*/ 192 w 192"/>
                <a:gd name="T5" fmla="*/ 416 h 448"/>
                <a:gd name="T6" fmla="*/ 192 w 192"/>
                <a:gd name="T7" fmla="*/ 32 h 448"/>
                <a:gd name="T8" fmla="*/ 160 w 192"/>
                <a:gd name="T9" fmla="*/ 0 h 448"/>
                <a:gd name="T10" fmla="*/ 32 w 192"/>
                <a:gd name="T11" fmla="*/ 0 h 448"/>
                <a:gd name="T12" fmla="*/ 0 w 192"/>
                <a:gd name="T13" fmla="*/ 32 h 448"/>
                <a:gd name="T14" fmla="*/ 0 w 192"/>
                <a:gd name="T15" fmla="*/ 416 h 448"/>
                <a:gd name="T16" fmla="*/ 32 w 192"/>
                <a:gd name="T17" fmla="*/ 448 h 448"/>
                <a:gd name="T18" fmla="*/ 64 w 192"/>
                <a:gd name="T19" fmla="*/ 64 h 448"/>
                <a:gd name="T20" fmla="*/ 128 w 192"/>
                <a:gd name="T21" fmla="*/ 64 h 448"/>
                <a:gd name="T22" fmla="*/ 128 w 192"/>
                <a:gd name="T23" fmla="*/ 384 h 448"/>
                <a:gd name="T24" fmla="*/ 64 w 192"/>
                <a:gd name="T25" fmla="*/ 384 h 448"/>
                <a:gd name="T26" fmla="*/ 64 w 192"/>
                <a:gd name="T27" fmla="*/ 6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448">
                  <a:moveTo>
                    <a:pt x="32" y="448"/>
                  </a:moveTo>
                  <a:cubicBezTo>
                    <a:pt x="160" y="448"/>
                    <a:pt x="160" y="448"/>
                    <a:pt x="160" y="448"/>
                  </a:cubicBezTo>
                  <a:cubicBezTo>
                    <a:pt x="178" y="448"/>
                    <a:pt x="192" y="434"/>
                    <a:pt x="192" y="41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34"/>
                    <a:pt x="14" y="448"/>
                    <a:pt x="32" y="448"/>
                  </a:cubicBez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64" y="384"/>
                    <a:pt x="64" y="384"/>
                    <a:pt x="64" y="384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3" name="Freeform 32">
              <a:extLst>
                <a:ext uri="{FF2B5EF4-FFF2-40B4-BE49-F238E27FC236}">
                  <a16:creationId xmlns="" xmlns:a16="http://schemas.microsoft.com/office/drawing/2014/main" id="{90E62FF9-A9F7-4538-9F98-E3601526FC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9275" y="4356101"/>
              <a:ext cx="117475" cy="314325"/>
            </a:xfrm>
            <a:custGeom>
              <a:avLst/>
              <a:gdLst>
                <a:gd name="T0" fmla="*/ 160 w 192"/>
                <a:gd name="T1" fmla="*/ 0 h 512"/>
                <a:gd name="T2" fmla="*/ 32 w 192"/>
                <a:gd name="T3" fmla="*/ 0 h 512"/>
                <a:gd name="T4" fmla="*/ 0 w 192"/>
                <a:gd name="T5" fmla="*/ 32 h 512"/>
                <a:gd name="T6" fmla="*/ 0 w 192"/>
                <a:gd name="T7" fmla="*/ 480 h 512"/>
                <a:gd name="T8" fmla="*/ 32 w 192"/>
                <a:gd name="T9" fmla="*/ 512 h 512"/>
                <a:gd name="T10" fmla="*/ 160 w 192"/>
                <a:gd name="T11" fmla="*/ 512 h 512"/>
                <a:gd name="T12" fmla="*/ 192 w 192"/>
                <a:gd name="T13" fmla="*/ 480 h 512"/>
                <a:gd name="T14" fmla="*/ 192 w 192"/>
                <a:gd name="T15" fmla="*/ 32 h 512"/>
                <a:gd name="T16" fmla="*/ 160 w 192"/>
                <a:gd name="T17" fmla="*/ 0 h 512"/>
                <a:gd name="T18" fmla="*/ 128 w 192"/>
                <a:gd name="T19" fmla="*/ 448 h 512"/>
                <a:gd name="T20" fmla="*/ 64 w 192"/>
                <a:gd name="T21" fmla="*/ 448 h 512"/>
                <a:gd name="T22" fmla="*/ 64 w 192"/>
                <a:gd name="T23" fmla="*/ 64 h 512"/>
                <a:gd name="T24" fmla="*/ 128 w 192"/>
                <a:gd name="T25" fmla="*/ 64 h 512"/>
                <a:gd name="T26" fmla="*/ 128 w 192"/>
                <a:gd name="T27" fmla="*/ 44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512">
                  <a:moveTo>
                    <a:pt x="16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98"/>
                    <a:pt x="14" y="512"/>
                    <a:pt x="32" y="512"/>
                  </a:cubicBezTo>
                  <a:cubicBezTo>
                    <a:pt x="160" y="512"/>
                    <a:pt x="160" y="512"/>
                    <a:pt x="160" y="512"/>
                  </a:cubicBezTo>
                  <a:cubicBezTo>
                    <a:pt x="178" y="512"/>
                    <a:pt x="192" y="498"/>
                    <a:pt x="192" y="480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lose/>
                  <a:moveTo>
                    <a:pt x="128" y="448"/>
                  </a:moveTo>
                  <a:cubicBezTo>
                    <a:pt x="64" y="448"/>
                    <a:pt x="64" y="448"/>
                    <a:pt x="64" y="44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28" y="64"/>
                    <a:pt x="128" y="64"/>
                    <a:pt x="128" y="64"/>
                  </a:cubicBezTo>
                  <a:lnTo>
                    <a:pt x="128" y="4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4" name="Freeform 33">
              <a:extLst>
                <a:ext uri="{FF2B5EF4-FFF2-40B4-BE49-F238E27FC236}">
                  <a16:creationId xmlns="" xmlns:a16="http://schemas.microsoft.com/office/drawing/2014/main" id="{86A07737-2E10-449B-BB4D-FCCC7C885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8925" y="4081463"/>
              <a:ext cx="131763" cy="93663"/>
            </a:xfrm>
            <a:custGeom>
              <a:avLst/>
              <a:gdLst>
                <a:gd name="T0" fmla="*/ 132 w 215"/>
                <a:gd name="T1" fmla="*/ 64 h 151"/>
                <a:gd name="T2" fmla="*/ 215 w 215"/>
                <a:gd name="T3" fmla="*/ 64 h 151"/>
                <a:gd name="T4" fmla="*/ 215 w 215"/>
                <a:gd name="T5" fmla="*/ 0 h 151"/>
                <a:gd name="T6" fmla="*/ 119 w 215"/>
                <a:gd name="T7" fmla="*/ 0 h 151"/>
                <a:gd name="T8" fmla="*/ 96 w 215"/>
                <a:gd name="T9" fmla="*/ 9 h 151"/>
                <a:gd name="T10" fmla="*/ 0 w 215"/>
                <a:gd name="T11" fmla="*/ 105 h 151"/>
                <a:gd name="T12" fmla="*/ 46 w 215"/>
                <a:gd name="T13" fmla="*/ 151 h 151"/>
                <a:gd name="T14" fmla="*/ 132 w 215"/>
                <a:gd name="T15" fmla="*/ 6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51">
                  <a:moveTo>
                    <a:pt x="132" y="64"/>
                  </a:moveTo>
                  <a:cubicBezTo>
                    <a:pt x="215" y="64"/>
                    <a:pt x="215" y="64"/>
                    <a:pt x="215" y="64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1" y="0"/>
                    <a:pt x="102" y="3"/>
                    <a:pt x="96" y="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6" y="151"/>
                    <a:pt x="46" y="151"/>
                    <a:pt x="46" y="151"/>
                  </a:cubicBezTo>
                  <a:lnTo>
                    <a:pt x="132" y="6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5" name="Rectangle 34">
              <a:extLst>
                <a:ext uri="{FF2B5EF4-FFF2-40B4-BE49-F238E27FC236}">
                  <a16:creationId xmlns="" xmlns:a16="http://schemas.microsoft.com/office/drawing/2014/main" id="{BE40F1BC-94EE-4D74-9141-19F919AD3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475" y="4081463"/>
              <a:ext cx="176213" cy="396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6" name="Rectangle 35">
              <a:extLst>
                <a:ext uri="{FF2B5EF4-FFF2-40B4-BE49-F238E27FC236}">
                  <a16:creationId xmlns="" xmlns:a16="http://schemas.microsoft.com/office/drawing/2014/main" id="{5769DDE3-6AC4-4970-A860-857C0E9B5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475" y="4160838"/>
              <a:ext cx="39688" cy="381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7" name="Rectangle 36">
              <a:extLst>
                <a:ext uri="{FF2B5EF4-FFF2-40B4-BE49-F238E27FC236}">
                  <a16:creationId xmlns="" xmlns:a16="http://schemas.microsoft.com/office/drawing/2014/main" id="{E5DF448E-4152-46E8-8694-99ACABAB3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100" y="4160838"/>
              <a:ext cx="96838" cy="381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8" name="Rectangle 37">
              <a:extLst>
                <a:ext uri="{FF2B5EF4-FFF2-40B4-BE49-F238E27FC236}">
                  <a16:creationId xmlns="" xmlns:a16="http://schemas.microsoft.com/office/drawing/2014/main" id="{B7AF32A4-0705-4A0E-A8F5-AF47104D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475" y="4238626"/>
              <a:ext cx="176213" cy="396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9" name="Freeform 38">
              <a:extLst>
                <a:ext uri="{FF2B5EF4-FFF2-40B4-BE49-F238E27FC236}">
                  <a16:creationId xmlns="" xmlns:a16="http://schemas.microsoft.com/office/drawing/2014/main" id="{C8079ECE-F9CE-4D35-A725-1341A6F72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1700" y="5087938"/>
              <a:ext cx="131763" cy="93663"/>
            </a:xfrm>
            <a:custGeom>
              <a:avLst/>
              <a:gdLst>
                <a:gd name="T0" fmla="*/ 83 w 215"/>
                <a:gd name="T1" fmla="*/ 87 h 151"/>
                <a:gd name="T2" fmla="*/ 0 w 215"/>
                <a:gd name="T3" fmla="*/ 87 h 151"/>
                <a:gd name="T4" fmla="*/ 0 w 215"/>
                <a:gd name="T5" fmla="*/ 151 h 151"/>
                <a:gd name="T6" fmla="*/ 96 w 215"/>
                <a:gd name="T7" fmla="*/ 151 h 151"/>
                <a:gd name="T8" fmla="*/ 119 w 215"/>
                <a:gd name="T9" fmla="*/ 142 h 151"/>
                <a:gd name="T10" fmla="*/ 215 w 215"/>
                <a:gd name="T11" fmla="*/ 46 h 151"/>
                <a:gd name="T12" fmla="*/ 169 w 215"/>
                <a:gd name="T13" fmla="*/ 0 h 151"/>
                <a:gd name="T14" fmla="*/ 83 w 215"/>
                <a:gd name="T15" fmla="*/ 8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51">
                  <a:moveTo>
                    <a:pt x="83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104" y="151"/>
                    <a:pt x="113" y="148"/>
                    <a:pt x="119" y="142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83" y="8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0" name="Rectangle 39">
              <a:extLst>
                <a:ext uri="{FF2B5EF4-FFF2-40B4-BE49-F238E27FC236}">
                  <a16:creationId xmlns="" xmlns:a16="http://schemas.microsoft.com/office/drawing/2014/main" id="{F3A5E8A7-C7C0-4000-A0E6-B46FE4C64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17600" y="5141913"/>
              <a:ext cx="176213" cy="396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1" name="Rectangle 40">
              <a:extLst>
                <a:ext uri="{FF2B5EF4-FFF2-40B4-BE49-F238E27FC236}">
                  <a16:creationId xmlns="" xmlns:a16="http://schemas.microsoft.com/office/drawing/2014/main" id="{2011D84C-060F-42E3-AB7A-01B11890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79488" y="5062538"/>
              <a:ext cx="38100" cy="396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2" name="Rectangle 41">
              <a:extLst>
                <a:ext uri="{FF2B5EF4-FFF2-40B4-BE49-F238E27FC236}">
                  <a16:creationId xmlns="" xmlns:a16="http://schemas.microsoft.com/office/drawing/2014/main" id="{29B67048-5F92-4D1C-8B2F-EE1A9C414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17600" y="5062538"/>
              <a:ext cx="98425" cy="396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3" name="Rectangle 42">
              <a:extLst>
                <a:ext uri="{FF2B5EF4-FFF2-40B4-BE49-F238E27FC236}">
                  <a16:creationId xmlns="" xmlns:a16="http://schemas.microsoft.com/office/drawing/2014/main" id="{4144F41D-ABFD-4C5E-99A6-963B86DB8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17600" y="4984751"/>
              <a:ext cx="176213" cy="396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4" name="Rectangle 43">
              <a:extLst>
                <a:ext uri="{FF2B5EF4-FFF2-40B4-BE49-F238E27FC236}">
                  <a16:creationId xmlns="" xmlns:a16="http://schemas.microsoft.com/office/drawing/2014/main" id="{ACDE38F3-05F9-41DF-A8B9-F356DC685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2013" y="4710113"/>
              <a:ext cx="430213" cy="396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05" name="Inhaltsplatzhalter 4">
            <a:extLst>
              <a:ext uri="{FF2B5EF4-FFF2-40B4-BE49-F238E27FC236}">
                <a16:creationId xmlns="" xmlns:a16="http://schemas.microsoft.com/office/drawing/2014/main" id="{51A4D751-9678-45AA-9D88-02B88A30172E}"/>
              </a:ext>
            </a:extLst>
          </p:cNvPr>
          <p:cNvSpPr txBox="1">
            <a:spLocks/>
          </p:cNvSpPr>
          <p:nvPr/>
        </p:nvSpPr>
        <p:spPr>
          <a:xfrm>
            <a:off x="9263167" y="4258385"/>
            <a:ext cx="2465792" cy="21072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QUALITY</a:t>
            </a:r>
          </a:p>
          <a:p>
            <a:pPr marL="0" lv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Key partner unsure of data validity</a:t>
            </a:r>
          </a:p>
          <a:p>
            <a:pPr marL="0" lv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Validity checks not built into process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7DE23E52-3813-3D66-5E81-8EBE9421FD41}"/>
              </a:ext>
            </a:extLst>
          </p:cNvPr>
          <p:cNvSpPr txBox="1">
            <a:spLocks noChangeArrowheads="1"/>
          </p:cNvSpPr>
          <p:nvPr/>
        </p:nvSpPr>
        <p:spPr>
          <a:xfrm>
            <a:off x="150313" y="-11577"/>
            <a:ext cx="118872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ORGANISATIONAL CHALLENGES</a:t>
            </a:r>
          </a:p>
        </p:txBody>
      </p:sp>
      <p:pic>
        <p:nvPicPr>
          <p:cNvPr id="12" name="Graphic 11" descr="Clock outline">
            <a:extLst>
              <a:ext uri="{FF2B5EF4-FFF2-40B4-BE49-F238E27FC236}">
                <a16:creationId xmlns="" xmlns:a16="http://schemas.microsoft.com/office/drawing/2014/main" id="{97604CA7-A1B9-9918-044F-1F234B3BF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4728" y="2076456"/>
            <a:ext cx="1344168" cy="13441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B270080-EE3D-04DA-827E-FBB5DF1CD7FC}"/>
              </a:ext>
            </a:extLst>
          </p:cNvPr>
          <p:cNvGrpSpPr/>
          <p:nvPr/>
        </p:nvGrpSpPr>
        <p:grpSpPr>
          <a:xfrm>
            <a:off x="9823978" y="2183596"/>
            <a:ext cx="1344168" cy="1344168"/>
            <a:chOff x="-1277938" y="3862388"/>
            <a:chExt cx="1284288" cy="1287462"/>
          </a:xfrm>
          <a:solidFill>
            <a:schemeClr val="accent2"/>
          </a:solidFill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33F7B175-22BC-7BD0-B4ED-7D9025716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60438" y="4068763"/>
              <a:ext cx="327025" cy="503237"/>
            </a:xfrm>
            <a:custGeom>
              <a:avLst/>
              <a:gdLst>
                <a:gd name="T0" fmla="*/ 192 w 512"/>
                <a:gd name="T1" fmla="*/ 755 h 787"/>
                <a:gd name="T2" fmla="*/ 224 w 512"/>
                <a:gd name="T3" fmla="*/ 787 h 787"/>
                <a:gd name="T4" fmla="*/ 480 w 512"/>
                <a:gd name="T5" fmla="*/ 787 h 787"/>
                <a:gd name="T6" fmla="*/ 512 w 512"/>
                <a:gd name="T7" fmla="*/ 755 h 787"/>
                <a:gd name="T8" fmla="*/ 512 w 512"/>
                <a:gd name="T9" fmla="*/ 499 h 787"/>
                <a:gd name="T10" fmla="*/ 393 w 512"/>
                <a:gd name="T11" fmla="*/ 345 h 787"/>
                <a:gd name="T12" fmla="*/ 392 w 512"/>
                <a:gd name="T13" fmla="*/ 75 h 787"/>
                <a:gd name="T14" fmla="*/ 121 w 512"/>
                <a:gd name="T15" fmla="*/ 75 h 787"/>
                <a:gd name="T16" fmla="*/ 119 w 512"/>
                <a:gd name="T17" fmla="*/ 345 h 787"/>
                <a:gd name="T18" fmla="*/ 0 w 512"/>
                <a:gd name="T19" fmla="*/ 499 h 787"/>
                <a:gd name="T20" fmla="*/ 0 w 512"/>
                <a:gd name="T21" fmla="*/ 609 h 787"/>
                <a:gd name="T22" fmla="*/ 32 w 512"/>
                <a:gd name="T23" fmla="*/ 641 h 787"/>
                <a:gd name="T24" fmla="*/ 64 w 512"/>
                <a:gd name="T25" fmla="*/ 609 h 787"/>
                <a:gd name="T26" fmla="*/ 64 w 512"/>
                <a:gd name="T27" fmla="*/ 499 h 787"/>
                <a:gd name="T28" fmla="*/ 160 w 512"/>
                <a:gd name="T29" fmla="*/ 403 h 787"/>
                <a:gd name="T30" fmla="*/ 352 w 512"/>
                <a:gd name="T31" fmla="*/ 403 h 787"/>
                <a:gd name="T32" fmla="*/ 448 w 512"/>
                <a:gd name="T33" fmla="*/ 499 h 787"/>
                <a:gd name="T34" fmla="*/ 448 w 512"/>
                <a:gd name="T35" fmla="*/ 723 h 787"/>
                <a:gd name="T36" fmla="*/ 224 w 512"/>
                <a:gd name="T37" fmla="*/ 723 h 787"/>
                <a:gd name="T38" fmla="*/ 192 w 512"/>
                <a:gd name="T39" fmla="*/ 755 h 787"/>
                <a:gd name="T40" fmla="*/ 256 w 512"/>
                <a:gd name="T41" fmla="*/ 83 h 787"/>
                <a:gd name="T42" fmla="*/ 384 w 512"/>
                <a:gd name="T43" fmla="*/ 211 h 787"/>
                <a:gd name="T44" fmla="*/ 256 w 512"/>
                <a:gd name="T45" fmla="*/ 339 h 787"/>
                <a:gd name="T46" fmla="*/ 128 w 512"/>
                <a:gd name="T47" fmla="*/ 211 h 787"/>
                <a:gd name="T48" fmla="*/ 256 w 512"/>
                <a:gd name="T49" fmla="*/ 83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2" h="787">
                  <a:moveTo>
                    <a:pt x="192" y="755"/>
                  </a:moveTo>
                  <a:cubicBezTo>
                    <a:pt x="192" y="773"/>
                    <a:pt x="207" y="787"/>
                    <a:pt x="224" y="787"/>
                  </a:cubicBezTo>
                  <a:cubicBezTo>
                    <a:pt x="480" y="787"/>
                    <a:pt x="480" y="787"/>
                    <a:pt x="480" y="787"/>
                  </a:cubicBezTo>
                  <a:cubicBezTo>
                    <a:pt x="498" y="787"/>
                    <a:pt x="512" y="773"/>
                    <a:pt x="512" y="755"/>
                  </a:cubicBezTo>
                  <a:cubicBezTo>
                    <a:pt x="512" y="499"/>
                    <a:pt x="512" y="499"/>
                    <a:pt x="512" y="499"/>
                  </a:cubicBezTo>
                  <a:cubicBezTo>
                    <a:pt x="512" y="427"/>
                    <a:pt x="463" y="364"/>
                    <a:pt x="393" y="345"/>
                  </a:cubicBezTo>
                  <a:cubicBezTo>
                    <a:pt x="467" y="270"/>
                    <a:pt x="466" y="149"/>
                    <a:pt x="392" y="75"/>
                  </a:cubicBezTo>
                  <a:cubicBezTo>
                    <a:pt x="317" y="0"/>
                    <a:pt x="196" y="0"/>
                    <a:pt x="121" y="75"/>
                  </a:cubicBezTo>
                  <a:cubicBezTo>
                    <a:pt x="46" y="149"/>
                    <a:pt x="45" y="270"/>
                    <a:pt x="119" y="345"/>
                  </a:cubicBezTo>
                  <a:cubicBezTo>
                    <a:pt x="49" y="364"/>
                    <a:pt x="1" y="427"/>
                    <a:pt x="0" y="49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7"/>
                    <a:pt x="15" y="641"/>
                    <a:pt x="32" y="641"/>
                  </a:cubicBezTo>
                  <a:cubicBezTo>
                    <a:pt x="50" y="641"/>
                    <a:pt x="64" y="627"/>
                    <a:pt x="64" y="609"/>
                  </a:cubicBezTo>
                  <a:cubicBezTo>
                    <a:pt x="64" y="499"/>
                    <a:pt x="64" y="499"/>
                    <a:pt x="64" y="499"/>
                  </a:cubicBezTo>
                  <a:cubicBezTo>
                    <a:pt x="64" y="446"/>
                    <a:pt x="107" y="403"/>
                    <a:pt x="160" y="403"/>
                  </a:cubicBezTo>
                  <a:cubicBezTo>
                    <a:pt x="352" y="403"/>
                    <a:pt x="352" y="403"/>
                    <a:pt x="352" y="403"/>
                  </a:cubicBezTo>
                  <a:cubicBezTo>
                    <a:pt x="405" y="403"/>
                    <a:pt x="448" y="446"/>
                    <a:pt x="448" y="499"/>
                  </a:cubicBezTo>
                  <a:cubicBezTo>
                    <a:pt x="448" y="723"/>
                    <a:pt x="448" y="723"/>
                    <a:pt x="448" y="723"/>
                  </a:cubicBezTo>
                  <a:cubicBezTo>
                    <a:pt x="224" y="723"/>
                    <a:pt x="224" y="723"/>
                    <a:pt x="224" y="723"/>
                  </a:cubicBezTo>
                  <a:cubicBezTo>
                    <a:pt x="207" y="723"/>
                    <a:pt x="192" y="737"/>
                    <a:pt x="192" y="755"/>
                  </a:cubicBezTo>
                  <a:close/>
                  <a:moveTo>
                    <a:pt x="256" y="83"/>
                  </a:moveTo>
                  <a:cubicBezTo>
                    <a:pt x="327" y="83"/>
                    <a:pt x="384" y="141"/>
                    <a:pt x="384" y="211"/>
                  </a:cubicBezTo>
                  <a:cubicBezTo>
                    <a:pt x="384" y="282"/>
                    <a:pt x="327" y="339"/>
                    <a:pt x="256" y="339"/>
                  </a:cubicBezTo>
                  <a:cubicBezTo>
                    <a:pt x="186" y="339"/>
                    <a:pt x="128" y="282"/>
                    <a:pt x="128" y="211"/>
                  </a:cubicBezTo>
                  <a:cubicBezTo>
                    <a:pt x="128" y="141"/>
                    <a:pt x="186" y="83"/>
                    <a:pt x="25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35BE3E7C-315C-ACB4-CB2B-0A6B6E1D9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6925" y="4387850"/>
              <a:ext cx="80963" cy="39687"/>
            </a:xfrm>
            <a:custGeom>
              <a:avLst/>
              <a:gdLst>
                <a:gd name="T0" fmla="*/ 96 w 128"/>
                <a:gd name="T1" fmla="*/ 64 h 64"/>
                <a:gd name="T2" fmla="*/ 128 w 128"/>
                <a:gd name="T3" fmla="*/ 32 h 64"/>
                <a:gd name="T4" fmla="*/ 96 w 128"/>
                <a:gd name="T5" fmla="*/ 0 h 64"/>
                <a:gd name="T6" fmla="*/ 32 w 128"/>
                <a:gd name="T7" fmla="*/ 0 h 64"/>
                <a:gd name="T8" fmla="*/ 0 w 128"/>
                <a:gd name="T9" fmla="*/ 32 h 64"/>
                <a:gd name="T10" fmla="*/ 32 w 128"/>
                <a:gd name="T11" fmla="*/ 64 h 64"/>
                <a:gd name="T12" fmla="*/ 96 w 128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4">
                  <a:moveTo>
                    <a:pt x="96" y="64"/>
                  </a:move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lnTo>
                    <a:pt x="96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91D9A6D5-18C6-D314-78B5-929590014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77938" y="3862388"/>
              <a:ext cx="1284288" cy="1287462"/>
            </a:xfrm>
            <a:custGeom>
              <a:avLst/>
              <a:gdLst>
                <a:gd name="T0" fmla="*/ 1973 w 2010"/>
                <a:gd name="T1" fmla="*/ 1705 h 2014"/>
                <a:gd name="T2" fmla="*/ 1588 w 2010"/>
                <a:gd name="T3" fmla="*/ 1321 h 2014"/>
                <a:gd name="T4" fmla="*/ 1480 w 2010"/>
                <a:gd name="T5" fmla="*/ 1303 h 2014"/>
                <a:gd name="T6" fmla="*/ 1310 w 2010"/>
                <a:gd name="T7" fmla="*/ 1133 h 2014"/>
                <a:gd name="T8" fmla="*/ 1147 w 2010"/>
                <a:gd name="T9" fmla="*/ 212 h 2014"/>
                <a:gd name="T10" fmla="*/ 221 w 2010"/>
                <a:gd name="T11" fmla="*/ 346 h 2014"/>
                <a:gd name="T12" fmla="*/ 326 w 2010"/>
                <a:gd name="T13" fmla="*/ 1276 h 2014"/>
                <a:gd name="T14" fmla="*/ 371 w 2010"/>
                <a:gd name="T15" fmla="*/ 1271 h 2014"/>
                <a:gd name="T16" fmla="*/ 367 w 2010"/>
                <a:gd name="T17" fmla="*/ 1226 h 2014"/>
                <a:gd name="T18" fmla="*/ 277 w 2010"/>
                <a:gd name="T19" fmla="*/ 376 h 2014"/>
                <a:gd name="T20" fmla="*/ 1126 w 2010"/>
                <a:gd name="T21" fmla="*/ 275 h 2014"/>
                <a:gd name="T22" fmla="*/ 1238 w 2010"/>
                <a:gd name="T23" fmla="*/ 1123 h 2014"/>
                <a:gd name="T24" fmla="*/ 1214 w 2010"/>
                <a:gd name="T25" fmla="*/ 1153 h 2014"/>
                <a:gd name="T26" fmla="*/ 1212 w 2010"/>
                <a:gd name="T27" fmla="*/ 1155 h 2014"/>
                <a:gd name="T28" fmla="*/ 1152 w 2010"/>
                <a:gd name="T29" fmla="*/ 1215 h 2014"/>
                <a:gd name="T30" fmla="*/ 1149 w 2010"/>
                <a:gd name="T31" fmla="*/ 1218 h 2014"/>
                <a:gd name="T32" fmla="*/ 1119 w 2010"/>
                <a:gd name="T33" fmla="*/ 1241 h 2014"/>
                <a:gd name="T34" fmla="*/ 753 w 2010"/>
                <a:gd name="T35" fmla="*/ 1365 h 2014"/>
                <a:gd name="T36" fmla="*/ 723 w 2010"/>
                <a:gd name="T37" fmla="*/ 1364 h 2014"/>
                <a:gd name="T38" fmla="*/ 689 w 2010"/>
                <a:gd name="T39" fmla="*/ 1394 h 2014"/>
                <a:gd name="T40" fmla="*/ 720 w 2010"/>
                <a:gd name="T41" fmla="*/ 1428 h 2014"/>
                <a:gd name="T42" fmla="*/ 753 w 2010"/>
                <a:gd name="T43" fmla="*/ 1429 h 2014"/>
                <a:gd name="T44" fmla="*/ 1129 w 2010"/>
                <a:gd name="T45" fmla="*/ 1314 h 2014"/>
                <a:gd name="T46" fmla="*/ 1317 w 2010"/>
                <a:gd name="T47" fmla="*/ 1502 h 2014"/>
                <a:gd name="T48" fmla="*/ 1362 w 2010"/>
                <a:gd name="T49" fmla="*/ 1502 h 2014"/>
                <a:gd name="T50" fmla="*/ 1498 w 2010"/>
                <a:gd name="T51" fmla="*/ 1366 h 2014"/>
                <a:gd name="T52" fmla="*/ 1543 w 2010"/>
                <a:gd name="T53" fmla="*/ 1366 h 2014"/>
                <a:gd name="T54" fmla="*/ 1928 w 2010"/>
                <a:gd name="T55" fmla="*/ 1751 h 2014"/>
                <a:gd name="T56" fmla="*/ 1928 w 2010"/>
                <a:gd name="T57" fmla="*/ 1796 h 2014"/>
                <a:gd name="T58" fmla="*/ 1792 w 2010"/>
                <a:gd name="T59" fmla="*/ 1932 h 2014"/>
                <a:gd name="T60" fmla="*/ 1769 w 2010"/>
                <a:gd name="T61" fmla="*/ 1941 h 2014"/>
                <a:gd name="T62" fmla="*/ 1747 w 2010"/>
                <a:gd name="T63" fmla="*/ 1932 h 2014"/>
                <a:gd name="T64" fmla="*/ 1495 w 2010"/>
                <a:gd name="T65" fmla="*/ 1680 h 2014"/>
                <a:gd name="T66" fmla="*/ 1450 w 2010"/>
                <a:gd name="T67" fmla="*/ 1680 h 2014"/>
                <a:gd name="T68" fmla="*/ 1449 w 2010"/>
                <a:gd name="T69" fmla="*/ 1725 h 2014"/>
                <a:gd name="T70" fmla="*/ 1701 w 2010"/>
                <a:gd name="T71" fmla="*/ 1977 h 2014"/>
                <a:gd name="T72" fmla="*/ 1837 w 2010"/>
                <a:gd name="T73" fmla="*/ 1977 h 2014"/>
                <a:gd name="T74" fmla="*/ 1973 w 2010"/>
                <a:gd name="T75" fmla="*/ 1841 h 2014"/>
                <a:gd name="T76" fmla="*/ 1973 w 2010"/>
                <a:gd name="T77" fmla="*/ 1705 h 2014"/>
                <a:gd name="T78" fmla="*/ 1271 w 2010"/>
                <a:gd name="T79" fmla="*/ 1185 h 2014"/>
                <a:gd name="T80" fmla="*/ 1430 w 2010"/>
                <a:gd name="T81" fmla="*/ 1343 h 2014"/>
                <a:gd name="T82" fmla="*/ 1339 w 2010"/>
                <a:gd name="T83" fmla="*/ 1434 h 2014"/>
                <a:gd name="T84" fmla="*/ 1181 w 2010"/>
                <a:gd name="T85" fmla="*/ 1275 h 2014"/>
                <a:gd name="T86" fmla="*/ 1271 w 2010"/>
                <a:gd name="T87" fmla="*/ 1185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0" h="2014">
                  <a:moveTo>
                    <a:pt x="1973" y="1705"/>
                  </a:moveTo>
                  <a:cubicBezTo>
                    <a:pt x="1588" y="1321"/>
                    <a:pt x="1588" y="1321"/>
                    <a:pt x="1588" y="1321"/>
                  </a:cubicBezTo>
                  <a:cubicBezTo>
                    <a:pt x="1559" y="1293"/>
                    <a:pt x="1516" y="1286"/>
                    <a:pt x="1480" y="1303"/>
                  </a:cubicBezTo>
                  <a:cubicBezTo>
                    <a:pt x="1310" y="1133"/>
                    <a:pt x="1310" y="1133"/>
                    <a:pt x="1310" y="1133"/>
                  </a:cubicBezTo>
                  <a:cubicBezTo>
                    <a:pt x="1513" y="832"/>
                    <a:pt x="1441" y="425"/>
                    <a:pt x="1147" y="212"/>
                  </a:cubicBezTo>
                  <a:cubicBezTo>
                    <a:pt x="853" y="0"/>
                    <a:pt x="443" y="59"/>
                    <a:pt x="221" y="346"/>
                  </a:cubicBezTo>
                  <a:cubicBezTo>
                    <a:pt x="0" y="634"/>
                    <a:pt x="46" y="1045"/>
                    <a:pt x="326" y="1276"/>
                  </a:cubicBezTo>
                  <a:cubicBezTo>
                    <a:pt x="340" y="1287"/>
                    <a:pt x="360" y="1285"/>
                    <a:pt x="371" y="1271"/>
                  </a:cubicBezTo>
                  <a:cubicBezTo>
                    <a:pt x="383" y="1258"/>
                    <a:pt x="381" y="1237"/>
                    <a:pt x="367" y="1226"/>
                  </a:cubicBezTo>
                  <a:cubicBezTo>
                    <a:pt x="109" y="1015"/>
                    <a:pt x="69" y="636"/>
                    <a:pt x="277" y="376"/>
                  </a:cubicBezTo>
                  <a:cubicBezTo>
                    <a:pt x="485" y="115"/>
                    <a:pt x="863" y="70"/>
                    <a:pt x="1126" y="275"/>
                  </a:cubicBezTo>
                  <a:cubicBezTo>
                    <a:pt x="1389" y="479"/>
                    <a:pt x="1439" y="857"/>
                    <a:pt x="1238" y="1123"/>
                  </a:cubicBezTo>
                  <a:cubicBezTo>
                    <a:pt x="1230" y="1133"/>
                    <a:pt x="1222" y="1143"/>
                    <a:pt x="1214" y="1153"/>
                  </a:cubicBezTo>
                  <a:cubicBezTo>
                    <a:pt x="1213" y="1154"/>
                    <a:pt x="1212" y="1154"/>
                    <a:pt x="1212" y="1155"/>
                  </a:cubicBezTo>
                  <a:cubicBezTo>
                    <a:pt x="1193" y="1177"/>
                    <a:pt x="1173" y="1197"/>
                    <a:pt x="1152" y="1215"/>
                  </a:cubicBezTo>
                  <a:cubicBezTo>
                    <a:pt x="1151" y="1216"/>
                    <a:pt x="1150" y="1217"/>
                    <a:pt x="1149" y="1218"/>
                  </a:cubicBezTo>
                  <a:cubicBezTo>
                    <a:pt x="1139" y="1226"/>
                    <a:pt x="1129" y="1234"/>
                    <a:pt x="1119" y="1241"/>
                  </a:cubicBezTo>
                  <a:cubicBezTo>
                    <a:pt x="1014" y="1322"/>
                    <a:pt x="885" y="1365"/>
                    <a:pt x="753" y="1365"/>
                  </a:cubicBezTo>
                  <a:cubicBezTo>
                    <a:pt x="743" y="1365"/>
                    <a:pt x="733" y="1365"/>
                    <a:pt x="723" y="1364"/>
                  </a:cubicBezTo>
                  <a:cubicBezTo>
                    <a:pt x="705" y="1363"/>
                    <a:pt x="690" y="1377"/>
                    <a:pt x="689" y="1394"/>
                  </a:cubicBezTo>
                  <a:cubicBezTo>
                    <a:pt x="688" y="1412"/>
                    <a:pt x="702" y="1427"/>
                    <a:pt x="720" y="1428"/>
                  </a:cubicBezTo>
                  <a:cubicBezTo>
                    <a:pt x="731" y="1429"/>
                    <a:pt x="742" y="1429"/>
                    <a:pt x="753" y="1429"/>
                  </a:cubicBezTo>
                  <a:cubicBezTo>
                    <a:pt x="887" y="1429"/>
                    <a:pt x="1018" y="1389"/>
                    <a:pt x="1129" y="1314"/>
                  </a:cubicBezTo>
                  <a:cubicBezTo>
                    <a:pt x="1317" y="1502"/>
                    <a:pt x="1317" y="1502"/>
                    <a:pt x="1317" y="1502"/>
                  </a:cubicBezTo>
                  <a:cubicBezTo>
                    <a:pt x="1329" y="1514"/>
                    <a:pt x="1350" y="1514"/>
                    <a:pt x="1362" y="1502"/>
                  </a:cubicBezTo>
                  <a:cubicBezTo>
                    <a:pt x="1498" y="1366"/>
                    <a:pt x="1498" y="1366"/>
                    <a:pt x="1498" y="1366"/>
                  </a:cubicBezTo>
                  <a:cubicBezTo>
                    <a:pt x="1511" y="1354"/>
                    <a:pt x="1530" y="1354"/>
                    <a:pt x="1543" y="1366"/>
                  </a:cubicBezTo>
                  <a:cubicBezTo>
                    <a:pt x="1928" y="1751"/>
                    <a:pt x="1928" y="1751"/>
                    <a:pt x="1928" y="1751"/>
                  </a:cubicBezTo>
                  <a:cubicBezTo>
                    <a:pt x="1940" y="1763"/>
                    <a:pt x="1940" y="1783"/>
                    <a:pt x="1928" y="1796"/>
                  </a:cubicBezTo>
                  <a:cubicBezTo>
                    <a:pt x="1792" y="1932"/>
                    <a:pt x="1792" y="1932"/>
                    <a:pt x="1792" y="1932"/>
                  </a:cubicBezTo>
                  <a:cubicBezTo>
                    <a:pt x="1786" y="1938"/>
                    <a:pt x="1778" y="1941"/>
                    <a:pt x="1769" y="1941"/>
                  </a:cubicBezTo>
                  <a:cubicBezTo>
                    <a:pt x="1761" y="1941"/>
                    <a:pt x="1753" y="1938"/>
                    <a:pt x="1747" y="1932"/>
                  </a:cubicBezTo>
                  <a:cubicBezTo>
                    <a:pt x="1495" y="1680"/>
                    <a:pt x="1495" y="1680"/>
                    <a:pt x="1495" y="1680"/>
                  </a:cubicBezTo>
                  <a:cubicBezTo>
                    <a:pt x="1482" y="1667"/>
                    <a:pt x="1462" y="1668"/>
                    <a:pt x="1450" y="1680"/>
                  </a:cubicBezTo>
                  <a:cubicBezTo>
                    <a:pt x="1437" y="1692"/>
                    <a:pt x="1437" y="1712"/>
                    <a:pt x="1449" y="1725"/>
                  </a:cubicBezTo>
                  <a:cubicBezTo>
                    <a:pt x="1701" y="1977"/>
                    <a:pt x="1701" y="1977"/>
                    <a:pt x="1701" y="1977"/>
                  </a:cubicBezTo>
                  <a:cubicBezTo>
                    <a:pt x="1739" y="2014"/>
                    <a:pt x="1800" y="2014"/>
                    <a:pt x="1837" y="1977"/>
                  </a:cubicBezTo>
                  <a:cubicBezTo>
                    <a:pt x="1973" y="1841"/>
                    <a:pt x="1973" y="1841"/>
                    <a:pt x="1973" y="1841"/>
                  </a:cubicBezTo>
                  <a:cubicBezTo>
                    <a:pt x="2010" y="1804"/>
                    <a:pt x="2010" y="1743"/>
                    <a:pt x="1973" y="1705"/>
                  </a:cubicBezTo>
                  <a:close/>
                  <a:moveTo>
                    <a:pt x="1271" y="1185"/>
                  </a:moveTo>
                  <a:cubicBezTo>
                    <a:pt x="1430" y="1343"/>
                    <a:pt x="1430" y="1343"/>
                    <a:pt x="1430" y="1343"/>
                  </a:cubicBezTo>
                  <a:cubicBezTo>
                    <a:pt x="1339" y="1434"/>
                    <a:pt x="1339" y="1434"/>
                    <a:pt x="1339" y="1434"/>
                  </a:cubicBezTo>
                  <a:cubicBezTo>
                    <a:pt x="1181" y="1275"/>
                    <a:pt x="1181" y="1275"/>
                    <a:pt x="1181" y="1275"/>
                  </a:cubicBezTo>
                  <a:cubicBezTo>
                    <a:pt x="1214" y="1248"/>
                    <a:pt x="1244" y="1218"/>
                    <a:pt x="1271" y="1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E2454F1C-650C-265C-2411-904D6665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7563" y="4241800"/>
              <a:ext cx="384175" cy="452437"/>
            </a:xfrm>
            <a:custGeom>
              <a:avLst/>
              <a:gdLst>
                <a:gd name="T0" fmla="*/ 32 w 601"/>
                <a:gd name="T1" fmla="*/ 643 h 708"/>
                <a:gd name="T2" fmla="*/ 0 w 601"/>
                <a:gd name="T3" fmla="*/ 675 h 708"/>
                <a:gd name="T4" fmla="*/ 32 w 601"/>
                <a:gd name="T5" fmla="*/ 707 h 708"/>
                <a:gd name="T6" fmla="*/ 463 w 601"/>
                <a:gd name="T7" fmla="*/ 497 h 708"/>
                <a:gd name="T8" fmla="*/ 558 w 601"/>
                <a:gd name="T9" fmla="*/ 27 h 708"/>
                <a:gd name="T10" fmla="*/ 519 w 601"/>
                <a:gd name="T11" fmla="*/ 4 h 708"/>
                <a:gd name="T12" fmla="*/ 496 w 601"/>
                <a:gd name="T13" fmla="*/ 43 h 708"/>
                <a:gd name="T14" fmla="*/ 412 w 601"/>
                <a:gd name="T15" fmla="*/ 458 h 708"/>
                <a:gd name="T16" fmla="*/ 32 w 601"/>
                <a:gd name="T17" fmla="*/ 643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08">
                  <a:moveTo>
                    <a:pt x="32" y="643"/>
                  </a:moveTo>
                  <a:cubicBezTo>
                    <a:pt x="15" y="643"/>
                    <a:pt x="0" y="657"/>
                    <a:pt x="0" y="675"/>
                  </a:cubicBezTo>
                  <a:cubicBezTo>
                    <a:pt x="0" y="693"/>
                    <a:pt x="15" y="707"/>
                    <a:pt x="32" y="707"/>
                  </a:cubicBezTo>
                  <a:cubicBezTo>
                    <a:pt x="201" y="708"/>
                    <a:pt x="360" y="630"/>
                    <a:pt x="463" y="497"/>
                  </a:cubicBezTo>
                  <a:cubicBezTo>
                    <a:pt x="566" y="364"/>
                    <a:pt x="601" y="190"/>
                    <a:pt x="558" y="27"/>
                  </a:cubicBezTo>
                  <a:cubicBezTo>
                    <a:pt x="554" y="10"/>
                    <a:pt x="537" y="0"/>
                    <a:pt x="519" y="4"/>
                  </a:cubicBezTo>
                  <a:cubicBezTo>
                    <a:pt x="502" y="9"/>
                    <a:pt x="492" y="26"/>
                    <a:pt x="496" y="43"/>
                  </a:cubicBezTo>
                  <a:cubicBezTo>
                    <a:pt x="534" y="187"/>
                    <a:pt x="503" y="340"/>
                    <a:pt x="412" y="458"/>
                  </a:cubicBezTo>
                  <a:cubicBezTo>
                    <a:pt x="321" y="575"/>
                    <a:pt x="181" y="644"/>
                    <a:pt x="32" y="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C5899303-91C8-7417-1EE8-CD0BA9144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2688" y="3956050"/>
              <a:ext cx="566738" cy="655637"/>
            </a:xfrm>
            <a:custGeom>
              <a:avLst/>
              <a:gdLst>
                <a:gd name="T0" fmla="*/ 866 w 887"/>
                <a:gd name="T1" fmla="*/ 134 h 1025"/>
                <a:gd name="T2" fmla="*/ 160 w 887"/>
                <a:gd name="T3" fmla="*/ 294 h 1025"/>
                <a:gd name="T4" fmla="*/ 240 w 887"/>
                <a:gd name="T5" fmla="*/ 1014 h 1025"/>
                <a:gd name="T6" fmla="*/ 272 w 887"/>
                <a:gd name="T7" fmla="*/ 1021 h 1025"/>
                <a:gd name="T8" fmla="*/ 293 w 887"/>
                <a:gd name="T9" fmla="*/ 997 h 1025"/>
                <a:gd name="T10" fmla="*/ 283 w 887"/>
                <a:gd name="T11" fmla="*/ 967 h 1025"/>
                <a:gd name="T12" fmla="*/ 212 w 887"/>
                <a:gd name="T13" fmla="*/ 332 h 1025"/>
                <a:gd name="T14" fmla="*/ 835 w 887"/>
                <a:gd name="T15" fmla="*/ 190 h 1025"/>
                <a:gd name="T16" fmla="*/ 879 w 887"/>
                <a:gd name="T17" fmla="*/ 178 h 1025"/>
                <a:gd name="T18" fmla="*/ 866 w 887"/>
                <a:gd name="T19" fmla="*/ 134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025">
                  <a:moveTo>
                    <a:pt x="866" y="134"/>
                  </a:moveTo>
                  <a:cubicBezTo>
                    <a:pt x="625" y="0"/>
                    <a:pt x="320" y="69"/>
                    <a:pt x="160" y="294"/>
                  </a:cubicBezTo>
                  <a:cubicBezTo>
                    <a:pt x="0" y="520"/>
                    <a:pt x="34" y="830"/>
                    <a:pt x="240" y="1014"/>
                  </a:cubicBezTo>
                  <a:cubicBezTo>
                    <a:pt x="248" y="1022"/>
                    <a:pt x="261" y="1025"/>
                    <a:pt x="272" y="1021"/>
                  </a:cubicBezTo>
                  <a:cubicBezTo>
                    <a:pt x="283" y="1018"/>
                    <a:pt x="291" y="1009"/>
                    <a:pt x="293" y="997"/>
                  </a:cubicBezTo>
                  <a:cubicBezTo>
                    <a:pt x="295" y="986"/>
                    <a:pt x="291" y="974"/>
                    <a:pt x="283" y="967"/>
                  </a:cubicBezTo>
                  <a:cubicBezTo>
                    <a:pt x="101" y="804"/>
                    <a:pt x="71" y="530"/>
                    <a:pt x="212" y="332"/>
                  </a:cubicBezTo>
                  <a:cubicBezTo>
                    <a:pt x="354" y="133"/>
                    <a:pt x="622" y="72"/>
                    <a:pt x="835" y="190"/>
                  </a:cubicBezTo>
                  <a:cubicBezTo>
                    <a:pt x="851" y="199"/>
                    <a:pt x="870" y="193"/>
                    <a:pt x="879" y="178"/>
                  </a:cubicBezTo>
                  <a:cubicBezTo>
                    <a:pt x="887" y="162"/>
                    <a:pt x="882" y="143"/>
                    <a:pt x="866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2B422F42-90AB-B620-7A69-84207D22B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3625" y="5000625"/>
              <a:ext cx="165100" cy="41275"/>
            </a:xfrm>
            <a:custGeom>
              <a:avLst/>
              <a:gdLst>
                <a:gd name="T0" fmla="*/ 32 w 256"/>
                <a:gd name="T1" fmla="*/ 0 h 64"/>
                <a:gd name="T2" fmla="*/ 0 w 256"/>
                <a:gd name="T3" fmla="*/ 32 h 64"/>
                <a:gd name="T4" fmla="*/ 32 w 256"/>
                <a:gd name="T5" fmla="*/ 64 h 64"/>
                <a:gd name="T6" fmla="*/ 224 w 256"/>
                <a:gd name="T7" fmla="*/ 64 h 64"/>
                <a:gd name="T8" fmla="*/ 256 w 256"/>
                <a:gd name="T9" fmla="*/ 32 h 64"/>
                <a:gd name="T10" fmla="*/ 224 w 256"/>
                <a:gd name="T11" fmla="*/ 0 h 64"/>
                <a:gd name="T12" fmla="*/ 32 w 256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42" y="64"/>
                    <a:pt x="256" y="50"/>
                    <a:pt x="256" y="32"/>
                  </a:cubicBezTo>
                  <a:cubicBezTo>
                    <a:pt x="256" y="14"/>
                    <a:pt x="242" y="0"/>
                    <a:pt x="224" y="0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CB378063-F24F-B123-CC02-3EF5D1F7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5225" y="4529138"/>
              <a:ext cx="573088" cy="614362"/>
            </a:xfrm>
            <a:custGeom>
              <a:avLst/>
              <a:gdLst>
                <a:gd name="T0" fmla="*/ 800 w 896"/>
                <a:gd name="T1" fmla="*/ 451 h 963"/>
                <a:gd name="T2" fmla="*/ 448 w 896"/>
                <a:gd name="T3" fmla="*/ 451 h 963"/>
                <a:gd name="T4" fmla="*/ 448 w 896"/>
                <a:gd name="T5" fmla="*/ 35 h 963"/>
                <a:gd name="T6" fmla="*/ 425 w 896"/>
                <a:gd name="T7" fmla="*/ 4 h 963"/>
                <a:gd name="T8" fmla="*/ 389 w 896"/>
                <a:gd name="T9" fmla="*/ 19 h 963"/>
                <a:gd name="T10" fmla="*/ 142 w 896"/>
                <a:gd name="T11" fmla="*/ 451 h 963"/>
                <a:gd name="T12" fmla="*/ 96 w 896"/>
                <a:gd name="T13" fmla="*/ 451 h 963"/>
                <a:gd name="T14" fmla="*/ 0 w 896"/>
                <a:gd name="T15" fmla="*/ 547 h 963"/>
                <a:gd name="T16" fmla="*/ 0 w 896"/>
                <a:gd name="T17" fmla="*/ 867 h 963"/>
                <a:gd name="T18" fmla="*/ 96 w 896"/>
                <a:gd name="T19" fmla="*/ 963 h 963"/>
                <a:gd name="T20" fmla="*/ 800 w 896"/>
                <a:gd name="T21" fmla="*/ 963 h 963"/>
                <a:gd name="T22" fmla="*/ 896 w 896"/>
                <a:gd name="T23" fmla="*/ 867 h 963"/>
                <a:gd name="T24" fmla="*/ 896 w 896"/>
                <a:gd name="T25" fmla="*/ 803 h 963"/>
                <a:gd name="T26" fmla="*/ 864 w 896"/>
                <a:gd name="T27" fmla="*/ 771 h 963"/>
                <a:gd name="T28" fmla="*/ 832 w 896"/>
                <a:gd name="T29" fmla="*/ 803 h 963"/>
                <a:gd name="T30" fmla="*/ 832 w 896"/>
                <a:gd name="T31" fmla="*/ 867 h 963"/>
                <a:gd name="T32" fmla="*/ 800 w 896"/>
                <a:gd name="T33" fmla="*/ 899 h 963"/>
                <a:gd name="T34" fmla="*/ 96 w 896"/>
                <a:gd name="T35" fmla="*/ 899 h 963"/>
                <a:gd name="T36" fmla="*/ 64 w 896"/>
                <a:gd name="T37" fmla="*/ 867 h 963"/>
                <a:gd name="T38" fmla="*/ 64 w 896"/>
                <a:gd name="T39" fmla="*/ 547 h 963"/>
                <a:gd name="T40" fmla="*/ 96 w 896"/>
                <a:gd name="T41" fmla="*/ 515 h 963"/>
                <a:gd name="T42" fmla="*/ 160 w 896"/>
                <a:gd name="T43" fmla="*/ 515 h 963"/>
                <a:gd name="T44" fmla="*/ 188 w 896"/>
                <a:gd name="T45" fmla="*/ 499 h 963"/>
                <a:gd name="T46" fmla="*/ 384 w 896"/>
                <a:gd name="T47" fmla="*/ 156 h 963"/>
                <a:gd name="T48" fmla="*/ 384 w 896"/>
                <a:gd name="T49" fmla="*/ 483 h 963"/>
                <a:gd name="T50" fmla="*/ 416 w 896"/>
                <a:gd name="T51" fmla="*/ 515 h 963"/>
                <a:gd name="T52" fmla="*/ 800 w 896"/>
                <a:gd name="T53" fmla="*/ 515 h 963"/>
                <a:gd name="T54" fmla="*/ 832 w 896"/>
                <a:gd name="T55" fmla="*/ 547 h 963"/>
                <a:gd name="T56" fmla="*/ 832 w 896"/>
                <a:gd name="T57" fmla="*/ 611 h 963"/>
                <a:gd name="T58" fmla="*/ 864 w 896"/>
                <a:gd name="T59" fmla="*/ 643 h 963"/>
                <a:gd name="T60" fmla="*/ 896 w 896"/>
                <a:gd name="T61" fmla="*/ 611 h 963"/>
                <a:gd name="T62" fmla="*/ 896 w 896"/>
                <a:gd name="T63" fmla="*/ 547 h 963"/>
                <a:gd name="T64" fmla="*/ 800 w 896"/>
                <a:gd name="T65" fmla="*/ 451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6" h="963">
                  <a:moveTo>
                    <a:pt x="800" y="451"/>
                  </a:moveTo>
                  <a:cubicBezTo>
                    <a:pt x="448" y="451"/>
                    <a:pt x="448" y="451"/>
                    <a:pt x="448" y="451"/>
                  </a:cubicBezTo>
                  <a:cubicBezTo>
                    <a:pt x="448" y="35"/>
                    <a:pt x="448" y="35"/>
                    <a:pt x="448" y="35"/>
                  </a:cubicBezTo>
                  <a:cubicBezTo>
                    <a:pt x="448" y="21"/>
                    <a:pt x="439" y="8"/>
                    <a:pt x="425" y="4"/>
                  </a:cubicBezTo>
                  <a:cubicBezTo>
                    <a:pt x="411" y="0"/>
                    <a:pt x="396" y="6"/>
                    <a:pt x="389" y="19"/>
                  </a:cubicBezTo>
                  <a:cubicBezTo>
                    <a:pt x="142" y="451"/>
                    <a:pt x="142" y="451"/>
                    <a:pt x="142" y="451"/>
                  </a:cubicBezTo>
                  <a:cubicBezTo>
                    <a:pt x="96" y="451"/>
                    <a:pt x="96" y="451"/>
                    <a:pt x="96" y="451"/>
                  </a:cubicBezTo>
                  <a:cubicBezTo>
                    <a:pt x="43" y="451"/>
                    <a:pt x="0" y="494"/>
                    <a:pt x="0" y="547"/>
                  </a:cubicBezTo>
                  <a:cubicBezTo>
                    <a:pt x="0" y="867"/>
                    <a:pt x="0" y="867"/>
                    <a:pt x="0" y="867"/>
                  </a:cubicBezTo>
                  <a:cubicBezTo>
                    <a:pt x="0" y="920"/>
                    <a:pt x="43" y="963"/>
                    <a:pt x="96" y="963"/>
                  </a:cubicBezTo>
                  <a:cubicBezTo>
                    <a:pt x="800" y="963"/>
                    <a:pt x="800" y="963"/>
                    <a:pt x="800" y="963"/>
                  </a:cubicBezTo>
                  <a:cubicBezTo>
                    <a:pt x="853" y="963"/>
                    <a:pt x="896" y="920"/>
                    <a:pt x="896" y="867"/>
                  </a:cubicBezTo>
                  <a:cubicBezTo>
                    <a:pt x="896" y="803"/>
                    <a:pt x="896" y="803"/>
                    <a:pt x="896" y="803"/>
                  </a:cubicBezTo>
                  <a:cubicBezTo>
                    <a:pt x="896" y="785"/>
                    <a:pt x="882" y="771"/>
                    <a:pt x="864" y="771"/>
                  </a:cubicBezTo>
                  <a:cubicBezTo>
                    <a:pt x="847" y="771"/>
                    <a:pt x="832" y="785"/>
                    <a:pt x="832" y="803"/>
                  </a:cubicBezTo>
                  <a:cubicBezTo>
                    <a:pt x="832" y="867"/>
                    <a:pt x="832" y="867"/>
                    <a:pt x="832" y="867"/>
                  </a:cubicBezTo>
                  <a:cubicBezTo>
                    <a:pt x="832" y="885"/>
                    <a:pt x="818" y="899"/>
                    <a:pt x="800" y="899"/>
                  </a:cubicBezTo>
                  <a:cubicBezTo>
                    <a:pt x="96" y="899"/>
                    <a:pt x="96" y="899"/>
                    <a:pt x="96" y="899"/>
                  </a:cubicBezTo>
                  <a:cubicBezTo>
                    <a:pt x="79" y="899"/>
                    <a:pt x="64" y="885"/>
                    <a:pt x="64" y="867"/>
                  </a:cubicBezTo>
                  <a:cubicBezTo>
                    <a:pt x="64" y="547"/>
                    <a:pt x="64" y="547"/>
                    <a:pt x="64" y="547"/>
                  </a:cubicBezTo>
                  <a:cubicBezTo>
                    <a:pt x="64" y="529"/>
                    <a:pt x="79" y="515"/>
                    <a:pt x="96" y="515"/>
                  </a:cubicBezTo>
                  <a:cubicBezTo>
                    <a:pt x="160" y="515"/>
                    <a:pt x="160" y="515"/>
                    <a:pt x="160" y="515"/>
                  </a:cubicBezTo>
                  <a:cubicBezTo>
                    <a:pt x="172" y="515"/>
                    <a:pt x="182" y="509"/>
                    <a:pt x="188" y="499"/>
                  </a:cubicBezTo>
                  <a:cubicBezTo>
                    <a:pt x="384" y="156"/>
                    <a:pt x="384" y="156"/>
                    <a:pt x="384" y="156"/>
                  </a:cubicBezTo>
                  <a:cubicBezTo>
                    <a:pt x="384" y="483"/>
                    <a:pt x="384" y="483"/>
                    <a:pt x="384" y="483"/>
                  </a:cubicBezTo>
                  <a:cubicBezTo>
                    <a:pt x="384" y="501"/>
                    <a:pt x="399" y="515"/>
                    <a:pt x="416" y="515"/>
                  </a:cubicBezTo>
                  <a:cubicBezTo>
                    <a:pt x="800" y="515"/>
                    <a:pt x="800" y="515"/>
                    <a:pt x="800" y="515"/>
                  </a:cubicBezTo>
                  <a:cubicBezTo>
                    <a:pt x="818" y="515"/>
                    <a:pt x="832" y="529"/>
                    <a:pt x="832" y="547"/>
                  </a:cubicBezTo>
                  <a:cubicBezTo>
                    <a:pt x="832" y="611"/>
                    <a:pt x="832" y="611"/>
                    <a:pt x="832" y="611"/>
                  </a:cubicBezTo>
                  <a:cubicBezTo>
                    <a:pt x="832" y="629"/>
                    <a:pt x="847" y="643"/>
                    <a:pt x="864" y="643"/>
                  </a:cubicBezTo>
                  <a:cubicBezTo>
                    <a:pt x="882" y="643"/>
                    <a:pt x="896" y="629"/>
                    <a:pt x="896" y="611"/>
                  </a:cubicBezTo>
                  <a:cubicBezTo>
                    <a:pt x="896" y="547"/>
                    <a:pt x="896" y="547"/>
                    <a:pt x="896" y="547"/>
                  </a:cubicBezTo>
                  <a:cubicBezTo>
                    <a:pt x="896" y="494"/>
                    <a:pt x="853" y="451"/>
                    <a:pt x="800" y="4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54FD3557-70D9-7030-088C-21325534D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2350" y="4919663"/>
              <a:ext cx="184150" cy="39687"/>
            </a:xfrm>
            <a:custGeom>
              <a:avLst/>
              <a:gdLst>
                <a:gd name="T0" fmla="*/ 288 w 288"/>
                <a:gd name="T1" fmla="*/ 32 h 64"/>
                <a:gd name="T2" fmla="*/ 256 w 288"/>
                <a:gd name="T3" fmla="*/ 0 h 64"/>
                <a:gd name="T4" fmla="*/ 32 w 288"/>
                <a:gd name="T5" fmla="*/ 0 h 64"/>
                <a:gd name="T6" fmla="*/ 0 w 288"/>
                <a:gd name="T7" fmla="*/ 32 h 64"/>
                <a:gd name="T8" fmla="*/ 32 w 288"/>
                <a:gd name="T9" fmla="*/ 64 h 64"/>
                <a:gd name="T10" fmla="*/ 256 w 288"/>
                <a:gd name="T11" fmla="*/ 64 h 64"/>
                <a:gd name="T12" fmla="*/ 288 w 288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64">
                  <a:moveTo>
                    <a:pt x="288" y="32"/>
                  </a:moveTo>
                  <a:cubicBezTo>
                    <a:pt x="288" y="14"/>
                    <a:pt x="274" y="0"/>
                    <a:pt x="25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74" y="64"/>
                    <a:pt x="288" y="50"/>
                    <a:pt x="28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629B400-6563-EB60-A109-DC741E50C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6925" y="4919663"/>
              <a:ext cx="122238" cy="39687"/>
            </a:xfrm>
            <a:custGeom>
              <a:avLst/>
              <a:gdLst>
                <a:gd name="T0" fmla="*/ 192 w 192"/>
                <a:gd name="T1" fmla="*/ 32 h 64"/>
                <a:gd name="T2" fmla="*/ 160 w 192"/>
                <a:gd name="T3" fmla="*/ 0 h 64"/>
                <a:gd name="T4" fmla="*/ 32 w 192"/>
                <a:gd name="T5" fmla="*/ 0 h 64"/>
                <a:gd name="T6" fmla="*/ 0 w 192"/>
                <a:gd name="T7" fmla="*/ 32 h 64"/>
                <a:gd name="T8" fmla="*/ 32 w 192"/>
                <a:gd name="T9" fmla="*/ 64 h 64"/>
                <a:gd name="T10" fmla="*/ 160 w 192"/>
                <a:gd name="T11" fmla="*/ 64 h 64"/>
                <a:gd name="T12" fmla="*/ 192 w 192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64">
                  <a:moveTo>
                    <a:pt x="192" y="32"/>
                  </a:moveTo>
                  <a:cubicBezTo>
                    <a:pt x="192" y="14"/>
                    <a:pt x="178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8" y="64"/>
                    <a:pt x="192" y="50"/>
                    <a:pt x="19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63B865A6-CB7C-A9BE-637E-390C78D42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8838" y="5000625"/>
              <a:ext cx="123825" cy="41275"/>
            </a:xfrm>
            <a:custGeom>
              <a:avLst/>
              <a:gdLst>
                <a:gd name="T0" fmla="*/ 32 w 192"/>
                <a:gd name="T1" fmla="*/ 64 h 64"/>
                <a:gd name="T2" fmla="*/ 160 w 192"/>
                <a:gd name="T3" fmla="*/ 64 h 64"/>
                <a:gd name="T4" fmla="*/ 192 w 192"/>
                <a:gd name="T5" fmla="*/ 32 h 64"/>
                <a:gd name="T6" fmla="*/ 160 w 192"/>
                <a:gd name="T7" fmla="*/ 0 h 64"/>
                <a:gd name="T8" fmla="*/ 32 w 192"/>
                <a:gd name="T9" fmla="*/ 0 h 64"/>
                <a:gd name="T10" fmla="*/ 0 w 192"/>
                <a:gd name="T11" fmla="*/ 32 h 64"/>
                <a:gd name="T12" fmla="*/ 32 w 19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64">
                  <a:moveTo>
                    <a:pt x="32" y="64"/>
                  </a:moveTo>
                  <a:cubicBezTo>
                    <a:pt x="160" y="64"/>
                    <a:pt x="160" y="64"/>
                    <a:pt x="160" y="64"/>
                  </a:cubicBezTo>
                  <a:cubicBezTo>
                    <a:pt x="178" y="64"/>
                    <a:pt x="192" y="50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E2573C99-D933-0FF6-5C34-9E6B36B13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663" y="4040188"/>
              <a:ext cx="225425" cy="39687"/>
            </a:xfrm>
            <a:custGeom>
              <a:avLst/>
              <a:gdLst>
                <a:gd name="T0" fmla="*/ 32 w 352"/>
                <a:gd name="T1" fmla="*/ 64 h 64"/>
                <a:gd name="T2" fmla="*/ 320 w 352"/>
                <a:gd name="T3" fmla="*/ 64 h 64"/>
                <a:gd name="T4" fmla="*/ 352 w 352"/>
                <a:gd name="T5" fmla="*/ 32 h 64"/>
                <a:gd name="T6" fmla="*/ 320 w 352"/>
                <a:gd name="T7" fmla="*/ 0 h 64"/>
                <a:gd name="T8" fmla="*/ 32 w 352"/>
                <a:gd name="T9" fmla="*/ 0 h 64"/>
                <a:gd name="T10" fmla="*/ 0 w 352"/>
                <a:gd name="T11" fmla="*/ 32 h 64"/>
                <a:gd name="T12" fmla="*/ 32 w 35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64">
                  <a:moveTo>
                    <a:pt x="32" y="64"/>
                  </a:moveTo>
                  <a:cubicBezTo>
                    <a:pt x="320" y="64"/>
                    <a:pt x="320" y="64"/>
                    <a:pt x="320" y="64"/>
                  </a:cubicBezTo>
                  <a:cubicBezTo>
                    <a:pt x="338" y="64"/>
                    <a:pt x="352" y="50"/>
                    <a:pt x="352" y="32"/>
                  </a:cubicBezTo>
                  <a:cubicBezTo>
                    <a:pt x="352" y="15"/>
                    <a:pt x="338" y="0"/>
                    <a:pt x="3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897962C6-ABBF-A4CC-7698-94DCE5A08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663" y="4141788"/>
              <a:ext cx="225425" cy="41275"/>
            </a:xfrm>
            <a:custGeom>
              <a:avLst/>
              <a:gdLst>
                <a:gd name="T0" fmla="*/ 32 w 352"/>
                <a:gd name="T1" fmla="*/ 64 h 64"/>
                <a:gd name="T2" fmla="*/ 320 w 352"/>
                <a:gd name="T3" fmla="*/ 64 h 64"/>
                <a:gd name="T4" fmla="*/ 352 w 352"/>
                <a:gd name="T5" fmla="*/ 32 h 64"/>
                <a:gd name="T6" fmla="*/ 320 w 352"/>
                <a:gd name="T7" fmla="*/ 0 h 64"/>
                <a:gd name="T8" fmla="*/ 32 w 352"/>
                <a:gd name="T9" fmla="*/ 0 h 64"/>
                <a:gd name="T10" fmla="*/ 0 w 352"/>
                <a:gd name="T11" fmla="*/ 32 h 64"/>
                <a:gd name="T12" fmla="*/ 32 w 35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64">
                  <a:moveTo>
                    <a:pt x="32" y="64"/>
                  </a:moveTo>
                  <a:cubicBezTo>
                    <a:pt x="320" y="64"/>
                    <a:pt x="320" y="64"/>
                    <a:pt x="320" y="64"/>
                  </a:cubicBezTo>
                  <a:cubicBezTo>
                    <a:pt x="338" y="64"/>
                    <a:pt x="352" y="50"/>
                    <a:pt x="352" y="32"/>
                  </a:cubicBezTo>
                  <a:cubicBezTo>
                    <a:pt x="352" y="15"/>
                    <a:pt x="338" y="0"/>
                    <a:pt x="3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53D66872-2B1F-EB6B-52E5-A99CF4005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113" y="4244975"/>
              <a:ext cx="142875" cy="39687"/>
            </a:xfrm>
            <a:custGeom>
              <a:avLst/>
              <a:gdLst>
                <a:gd name="T0" fmla="*/ 192 w 224"/>
                <a:gd name="T1" fmla="*/ 0 h 64"/>
                <a:gd name="T2" fmla="*/ 32 w 224"/>
                <a:gd name="T3" fmla="*/ 0 h 64"/>
                <a:gd name="T4" fmla="*/ 0 w 224"/>
                <a:gd name="T5" fmla="*/ 32 h 64"/>
                <a:gd name="T6" fmla="*/ 32 w 224"/>
                <a:gd name="T7" fmla="*/ 64 h 64"/>
                <a:gd name="T8" fmla="*/ 192 w 224"/>
                <a:gd name="T9" fmla="*/ 64 h 64"/>
                <a:gd name="T10" fmla="*/ 224 w 224"/>
                <a:gd name="T11" fmla="*/ 32 h 64"/>
                <a:gd name="T12" fmla="*/ 192 w 224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64">
                  <a:moveTo>
                    <a:pt x="19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210" y="64"/>
                    <a:pt x="224" y="50"/>
                    <a:pt x="224" y="32"/>
                  </a:cubicBezTo>
                  <a:cubicBezTo>
                    <a:pt x="224" y="15"/>
                    <a:pt x="210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AE742864-2389-7EBF-152B-210EF34A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113" y="4346575"/>
              <a:ext cx="142875" cy="41275"/>
            </a:xfrm>
            <a:custGeom>
              <a:avLst/>
              <a:gdLst>
                <a:gd name="T0" fmla="*/ 192 w 224"/>
                <a:gd name="T1" fmla="*/ 0 h 64"/>
                <a:gd name="T2" fmla="*/ 32 w 224"/>
                <a:gd name="T3" fmla="*/ 0 h 64"/>
                <a:gd name="T4" fmla="*/ 0 w 224"/>
                <a:gd name="T5" fmla="*/ 32 h 64"/>
                <a:gd name="T6" fmla="*/ 32 w 224"/>
                <a:gd name="T7" fmla="*/ 64 h 64"/>
                <a:gd name="T8" fmla="*/ 192 w 224"/>
                <a:gd name="T9" fmla="*/ 64 h 64"/>
                <a:gd name="T10" fmla="*/ 224 w 224"/>
                <a:gd name="T11" fmla="*/ 32 h 64"/>
                <a:gd name="T12" fmla="*/ 192 w 224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64">
                  <a:moveTo>
                    <a:pt x="19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210" y="64"/>
                    <a:pt x="224" y="50"/>
                    <a:pt x="224" y="32"/>
                  </a:cubicBezTo>
                  <a:cubicBezTo>
                    <a:pt x="224" y="14"/>
                    <a:pt x="210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B393AB96-8132-9875-C0DA-133ADEB1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388" y="4427538"/>
              <a:ext cx="184150" cy="123825"/>
            </a:xfrm>
            <a:custGeom>
              <a:avLst/>
              <a:gdLst>
                <a:gd name="T0" fmla="*/ 32 w 288"/>
                <a:gd name="T1" fmla="*/ 128 h 192"/>
                <a:gd name="T2" fmla="*/ 0 w 288"/>
                <a:gd name="T3" fmla="*/ 160 h 192"/>
                <a:gd name="T4" fmla="*/ 32 w 288"/>
                <a:gd name="T5" fmla="*/ 192 h 192"/>
                <a:gd name="T6" fmla="*/ 224 w 288"/>
                <a:gd name="T7" fmla="*/ 192 h 192"/>
                <a:gd name="T8" fmla="*/ 288 w 288"/>
                <a:gd name="T9" fmla="*/ 128 h 192"/>
                <a:gd name="T10" fmla="*/ 288 w 288"/>
                <a:gd name="T11" fmla="*/ 64 h 192"/>
                <a:gd name="T12" fmla="*/ 224 w 288"/>
                <a:gd name="T13" fmla="*/ 0 h 192"/>
                <a:gd name="T14" fmla="*/ 32 w 288"/>
                <a:gd name="T15" fmla="*/ 0 h 192"/>
                <a:gd name="T16" fmla="*/ 0 w 288"/>
                <a:gd name="T17" fmla="*/ 32 h 192"/>
                <a:gd name="T18" fmla="*/ 32 w 288"/>
                <a:gd name="T19" fmla="*/ 64 h 192"/>
                <a:gd name="T20" fmla="*/ 224 w 288"/>
                <a:gd name="T21" fmla="*/ 64 h 192"/>
                <a:gd name="T22" fmla="*/ 224 w 288"/>
                <a:gd name="T23" fmla="*/ 128 h 192"/>
                <a:gd name="T24" fmla="*/ 32 w 288"/>
                <a:gd name="T25" fmla="*/ 12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92">
                  <a:moveTo>
                    <a:pt x="32" y="128"/>
                  </a:moveTo>
                  <a:cubicBezTo>
                    <a:pt x="14" y="128"/>
                    <a:pt x="0" y="142"/>
                    <a:pt x="0" y="160"/>
                  </a:cubicBezTo>
                  <a:cubicBezTo>
                    <a:pt x="0" y="178"/>
                    <a:pt x="14" y="192"/>
                    <a:pt x="32" y="192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59" y="192"/>
                    <a:pt x="288" y="163"/>
                    <a:pt x="288" y="128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29"/>
                    <a:pt x="259" y="0"/>
                    <a:pt x="2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4" y="128"/>
                    <a:pt x="224" y="128"/>
                    <a:pt x="224" y="128"/>
                  </a:cubicBezTo>
                  <a:lnTo>
                    <a:pt x="3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="" xmlns:a16="http://schemas.microsoft.com/office/drawing/2014/main" id="{CE39848F-7973-64ED-9F9A-39FE72485331}"/>
              </a:ext>
            </a:extLst>
          </p:cNvPr>
          <p:cNvSpPr txBox="1">
            <a:spLocks/>
          </p:cNvSpPr>
          <p:nvPr/>
        </p:nvSpPr>
        <p:spPr>
          <a:xfrm>
            <a:off x="9804823" y="6492875"/>
            <a:ext cx="2362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9784670-7490-423C-A944-53DB45B1705B}" type="slidenum">
              <a:rPr lang="en-US" sz="1200" smtClean="0">
                <a:latin typeface="Gill Sans MT" panose="020B0502020104020203" pitchFamily="34" charset="0"/>
              </a:rPr>
              <a:pPr algn="r"/>
              <a:t>6</a:t>
            </a:fld>
            <a:endParaRPr lang="en-US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2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2" grpId="0"/>
      <p:bldP spid="164" grpId="0" animBg="1"/>
      <p:bldP spid="181" grpId="0"/>
      <p:bldP spid="182" grpId="0" animBg="1"/>
      <p:bldP spid="186" grpId="0"/>
      <p:bldP spid="187" grpId="0" animBg="1"/>
      <p:bldP spid="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EA8C406-21C4-4333-98B3-1270DB21E797}"/>
              </a:ext>
            </a:extLst>
          </p:cNvPr>
          <p:cNvSpPr/>
          <p:nvPr/>
        </p:nvSpPr>
        <p:spPr bwMode="auto">
          <a:xfrm>
            <a:off x="5070048" y="2312103"/>
            <a:ext cx="2051907" cy="205190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</a:rPr>
              <a:t>MISSING DATA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F2B948F-EAD3-4D83-9A79-6D55B4487C25}"/>
              </a:ext>
            </a:extLst>
          </p:cNvPr>
          <p:cNvGrpSpPr/>
          <p:nvPr/>
        </p:nvGrpSpPr>
        <p:grpSpPr>
          <a:xfrm>
            <a:off x="4753800" y="1992565"/>
            <a:ext cx="2684400" cy="4397277"/>
            <a:chOff x="3565350" y="1580273"/>
            <a:chExt cx="2013300" cy="3297958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4BCF457C-CD57-4223-90B5-6A03C6E39AD8}"/>
                </a:ext>
              </a:extLst>
            </p:cNvPr>
            <p:cNvGrpSpPr/>
            <p:nvPr/>
          </p:nvGrpSpPr>
          <p:grpSpPr>
            <a:xfrm>
              <a:off x="4419600" y="3486150"/>
              <a:ext cx="304800" cy="1392081"/>
              <a:chOff x="4419600" y="3418921"/>
              <a:chExt cx="304800" cy="1392081"/>
            </a:xfrm>
          </p:grpSpPr>
          <p:sp>
            <p:nvSpPr>
              <p:cNvPr id="33" name="Rounded Rectangle 91">
                <a:extLst>
                  <a:ext uri="{FF2B5EF4-FFF2-40B4-BE49-F238E27FC236}">
                    <a16:creationId xmlns="" xmlns:a16="http://schemas.microsoft.com/office/drawing/2014/main" id="{92AE49BA-E1D2-4628-8132-5D6C2EADDD9E}"/>
                  </a:ext>
                </a:extLst>
              </p:cNvPr>
              <p:cNvSpPr/>
              <p:nvPr/>
            </p:nvSpPr>
            <p:spPr bwMode="auto">
              <a:xfrm>
                <a:off x="4419600" y="3929867"/>
                <a:ext cx="304800" cy="8811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Rounded Rectangle 92">
                <a:extLst>
                  <a:ext uri="{FF2B5EF4-FFF2-40B4-BE49-F238E27FC236}">
                    <a16:creationId xmlns="" xmlns:a16="http://schemas.microsoft.com/office/drawing/2014/main" id="{3ECF94D6-FF32-4D65-8B40-4869E098B35A}"/>
                  </a:ext>
                </a:extLst>
              </p:cNvPr>
              <p:cNvSpPr/>
              <p:nvPr/>
            </p:nvSpPr>
            <p:spPr bwMode="auto">
              <a:xfrm>
                <a:off x="4503124" y="3418921"/>
                <a:ext cx="137752" cy="5922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9A97C4AB-7EAF-49B9-83C4-B49A71E9FC53}"/>
                  </a:ext>
                </a:extLst>
              </p:cNvPr>
              <p:cNvSpPr/>
              <p:nvPr/>
            </p:nvSpPr>
            <p:spPr bwMode="auto">
              <a:xfrm>
                <a:off x="4419600" y="4054823"/>
                <a:ext cx="304800" cy="76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10D2DB8E-FC3B-456B-8988-B2EA64C7396B}"/>
                  </a:ext>
                </a:extLst>
              </p:cNvPr>
              <p:cNvSpPr/>
              <p:nvPr/>
            </p:nvSpPr>
            <p:spPr bwMode="auto">
              <a:xfrm>
                <a:off x="4419600" y="4598287"/>
                <a:ext cx="304800" cy="76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2" name="Donut 90">
              <a:extLst>
                <a:ext uri="{FF2B5EF4-FFF2-40B4-BE49-F238E27FC236}">
                  <a16:creationId xmlns="" xmlns:a16="http://schemas.microsoft.com/office/drawing/2014/main" id="{E04FCC5F-B845-40B6-A5AE-DB04DEE8B33F}"/>
                </a:ext>
              </a:extLst>
            </p:cNvPr>
            <p:cNvSpPr/>
            <p:nvPr/>
          </p:nvSpPr>
          <p:spPr>
            <a:xfrm>
              <a:off x="3565350" y="1580273"/>
              <a:ext cx="2013300" cy="2013298"/>
            </a:xfrm>
            <a:prstGeom prst="donut">
              <a:avLst>
                <a:gd name="adj" fmla="val 609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E5D0B30C-F887-413B-90E3-B2BE6167BCE8}"/>
              </a:ext>
            </a:extLst>
          </p:cNvPr>
          <p:cNvSpPr/>
          <p:nvPr/>
        </p:nvSpPr>
        <p:spPr>
          <a:xfrm>
            <a:off x="3926860" y="4260721"/>
            <a:ext cx="755613" cy="755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+mj-lt"/>
              </a:rPr>
              <a:t>03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CDA888AC-0AEB-44FD-817B-2171C8D4B072}"/>
              </a:ext>
            </a:extLst>
          </p:cNvPr>
          <p:cNvSpPr/>
          <p:nvPr/>
        </p:nvSpPr>
        <p:spPr>
          <a:xfrm>
            <a:off x="3302948" y="2956957"/>
            <a:ext cx="755613" cy="755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+mj-lt"/>
              </a:rPr>
              <a:t>02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AD457C24-E4D6-477D-A1DE-707FD67F185C}"/>
              </a:ext>
            </a:extLst>
          </p:cNvPr>
          <p:cNvSpPr/>
          <p:nvPr/>
        </p:nvSpPr>
        <p:spPr>
          <a:xfrm>
            <a:off x="3926860" y="1653193"/>
            <a:ext cx="755613" cy="755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+mj-lt"/>
              </a:rPr>
              <a:t>01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9A9961C0-EBEA-4674-ABDC-9F5FB54930DF}"/>
              </a:ext>
            </a:extLst>
          </p:cNvPr>
          <p:cNvCxnSpPr>
            <a:stCxn id="60" idx="5"/>
          </p:cNvCxnSpPr>
          <p:nvPr/>
        </p:nvCxnSpPr>
        <p:spPr>
          <a:xfrm>
            <a:off x="4571816" y="2298150"/>
            <a:ext cx="400235" cy="30518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9FB707CA-D11E-4FD6-86A0-F03356680441}"/>
              </a:ext>
            </a:extLst>
          </p:cNvPr>
          <p:cNvCxnSpPr>
            <a:stCxn id="59" idx="6"/>
          </p:cNvCxnSpPr>
          <p:nvPr/>
        </p:nvCxnSpPr>
        <p:spPr>
          <a:xfrm>
            <a:off x="4058562" y="3334763"/>
            <a:ext cx="68888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B094C2EC-3318-4430-9871-ACCB086ED8B6}"/>
              </a:ext>
            </a:extLst>
          </p:cNvPr>
          <p:cNvCxnSpPr>
            <a:stCxn id="58" idx="7"/>
          </p:cNvCxnSpPr>
          <p:nvPr/>
        </p:nvCxnSpPr>
        <p:spPr>
          <a:xfrm flipV="1">
            <a:off x="4571816" y="4025735"/>
            <a:ext cx="400235" cy="3456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1F7E1662-D003-4349-BA9B-DC083C06649C}"/>
              </a:ext>
            </a:extLst>
          </p:cNvPr>
          <p:cNvSpPr/>
          <p:nvPr/>
        </p:nvSpPr>
        <p:spPr>
          <a:xfrm flipH="1">
            <a:off x="7509528" y="4260721"/>
            <a:ext cx="755613" cy="755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+mj-lt"/>
              </a:rPr>
              <a:t>06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6D42BCB-C3DE-4868-8529-4742CBCA28D7}"/>
              </a:ext>
            </a:extLst>
          </p:cNvPr>
          <p:cNvSpPr/>
          <p:nvPr/>
        </p:nvSpPr>
        <p:spPr>
          <a:xfrm flipH="1">
            <a:off x="8133440" y="2956957"/>
            <a:ext cx="755613" cy="7556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+mj-lt"/>
              </a:rPr>
              <a:t>05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E28DFD80-E58D-472E-B2A3-CEDADD814DE8}"/>
              </a:ext>
            </a:extLst>
          </p:cNvPr>
          <p:cNvSpPr/>
          <p:nvPr/>
        </p:nvSpPr>
        <p:spPr>
          <a:xfrm flipH="1">
            <a:off x="7509528" y="1653193"/>
            <a:ext cx="755613" cy="755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867" b="1" dirty="0">
                <a:latin typeface="+mj-lt"/>
              </a:rPr>
              <a:t>04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0B6E09A0-B71E-4D45-A8E7-531596367F7E}"/>
              </a:ext>
            </a:extLst>
          </p:cNvPr>
          <p:cNvCxnSpPr>
            <a:stCxn id="66" idx="5"/>
          </p:cNvCxnSpPr>
          <p:nvPr/>
        </p:nvCxnSpPr>
        <p:spPr>
          <a:xfrm flipH="1">
            <a:off x="7219951" y="2298150"/>
            <a:ext cx="400235" cy="30518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81DF74D7-5009-4353-85F2-EBCDB7FD0518}"/>
              </a:ext>
            </a:extLst>
          </p:cNvPr>
          <p:cNvCxnSpPr>
            <a:stCxn id="65" idx="6"/>
          </p:cNvCxnSpPr>
          <p:nvPr/>
        </p:nvCxnSpPr>
        <p:spPr>
          <a:xfrm flipH="1">
            <a:off x="7444552" y="3334763"/>
            <a:ext cx="68888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38B2F2B-D664-4B1C-8655-FED0EE5514A5}"/>
              </a:ext>
            </a:extLst>
          </p:cNvPr>
          <p:cNvCxnSpPr>
            <a:stCxn id="64" idx="7"/>
          </p:cNvCxnSpPr>
          <p:nvPr/>
        </p:nvCxnSpPr>
        <p:spPr>
          <a:xfrm flipH="1" flipV="1">
            <a:off x="7219951" y="4025735"/>
            <a:ext cx="400235" cy="3456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Inhaltsplatzhalter 4">
            <a:extLst>
              <a:ext uri="{FF2B5EF4-FFF2-40B4-BE49-F238E27FC236}">
                <a16:creationId xmlns="" xmlns:a16="http://schemas.microsoft.com/office/drawing/2014/main" id="{3AA7D043-27F7-4DF0-B84A-CE71289D4CA0}"/>
              </a:ext>
            </a:extLst>
          </p:cNvPr>
          <p:cNvSpPr txBox="1">
            <a:spLocks/>
          </p:cNvSpPr>
          <p:nvPr/>
        </p:nvSpPr>
        <p:spPr>
          <a:xfrm>
            <a:off x="533940" y="1717067"/>
            <a:ext cx="3279648" cy="25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67" b="1" dirty="0">
                <a:solidFill>
                  <a:schemeClr val="accent1"/>
                </a:solidFill>
                <a:latin typeface="+mj-lt"/>
              </a:rPr>
              <a:t>CRIME</a:t>
            </a: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1" name="Inhaltsplatzhalter 4">
            <a:extLst>
              <a:ext uri="{FF2B5EF4-FFF2-40B4-BE49-F238E27FC236}">
                <a16:creationId xmlns="" xmlns:a16="http://schemas.microsoft.com/office/drawing/2014/main" id="{AD5D432D-A9CB-4F7C-BD3C-26BFBE0E17AF}"/>
              </a:ext>
            </a:extLst>
          </p:cNvPr>
          <p:cNvSpPr txBox="1">
            <a:spLocks/>
          </p:cNvSpPr>
          <p:nvPr/>
        </p:nvSpPr>
        <p:spPr>
          <a:xfrm>
            <a:off x="533941" y="3020831"/>
            <a:ext cx="2587023" cy="517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67" b="1" dirty="0">
                <a:solidFill>
                  <a:schemeClr val="accent2"/>
                </a:solidFill>
                <a:latin typeface="+mj-lt"/>
              </a:rPr>
              <a:t>DRUG IMPORTATION VS. LOCAL OFFENCES</a:t>
            </a: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2" name="Inhaltsplatzhalter 4">
            <a:extLst>
              <a:ext uri="{FF2B5EF4-FFF2-40B4-BE49-F238E27FC236}">
                <a16:creationId xmlns="" xmlns:a16="http://schemas.microsoft.com/office/drawing/2014/main" id="{D4C00C64-FA10-4F55-8A18-F9D46BB5F18D}"/>
              </a:ext>
            </a:extLst>
          </p:cNvPr>
          <p:cNvSpPr txBox="1">
            <a:spLocks/>
          </p:cNvSpPr>
          <p:nvPr/>
        </p:nvSpPr>
        <p:spPr>
          <a:xfrm>
            <a:off x="533940" y="4332622"/>
            <a:ext cx="3279648" cy="25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67" b="1" dirty="0">
                <a:solidFill>
                  <a:schemeClr val="accent3"/>
                </a:solidFill>
                <a:latin typeface="+mj-lt"/>
              </a:rPr>
              <a:t>DRUG PRICES</a:t>
            </a: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3" name="Inhaltsplatzhalter 4">
            <a:extLst>
              <a:ext uri="{FF2B5EF4-FFF2-40B4-BE49-F238E27FC236}">
                <a16:creationId xmlns="" xmlns:a16="http://schemas.microsoft.com/office/drawing/2014/main" id="{4811B066-2EB1-4A72-996D-A893AB86E8AF}"/>
              </a:ext>
            </a:extLst>
          </p:cNvPr>
          <p:cNvSpPr txBox="1">
            <a:spLocks/>
          </p:cNvSpPr>
          <p:nvPr/>
        </p:nvSpPr>
        <p:spPr>
          <a:xfrm>
            <a:off x="8373472" y="1717067"/>
            <a:ext cx="3279648" cy="25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solidFill>
                  <a:schemeClr val="accent4"/>
                </a:solidFill>
                <a:latin typeface="+mj-lt"/>
              </a:rPr>
              <a:t>DRUG-RELATED ARRESTS</a:t>
            </a: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4" name="Inhaltsplatzhalter 4">
            <a:extLst>
              <a:ext uri="{FF2B5EF4-FFF2-40B4-BE49-F238E27FC236}">
                <a16:creationId xmlns="" xmlns:a16="http://schemas.microsoft.com/office/drawing/2014/main" id="{D3634AB1-93A8-498B-9231-0BD1827EDDF6}"/>
              </a:ext>
            </a:extLst>
          </p:cNvPr>
          <p:cNvSpPr txBox="1">
            <a:spLocks/>
          </p:cNvSpPr>
          <p:nvPr/>
        </p:nvSpPr>
        <p:spPr>
          <a:xfrm>
            <a:off x="9061774" y="3020831"/>
            <a:ext cx="2587023" cy="77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solidFill>
                  <a:schemeClr val="accent5"/>
                </a:solidFill>
                <a:latin typeface="+mj-lt"/>
              </a:rPr>
              <a:t>ALCOHOL- &amp; DRUG-RELATED TRIALS &amp; CONVICTIONS</a:t>
            </a: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5" name="Inhaltsplatzhalter 4">
            <a:extLst>
              <a:ext uri="{FF2B5EF4-FFF2-40B4-BE49-F238E27FC236}">
                <a16:creationId xmlns="" xmlns:a16="http://schemas.microsoft.com/office/drawing/2014/main" id="{9D5778CE-3569-425E-AD4C-92EE363A3BCE}"/>
              </a:ext>
            </a:extLst>
          </p:cNvPr>
          <p:cNvSpPr txBox="1">
            <a:spLocks/>
          </p:cNvSpPr>
          <p:nvPr/>
        </p:nvSpPr>
        <p:spPr>
          <a:xfrm>
            <a:off x="8373472" y="4332622"/>
            <a:ext cx="3279648" cy="77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solidFill>
                  <a:schemeClr val="accent6"/>
                </a:solidFill>
                <a:latin typeface="+mj-lt"/>
              </a:rPr>
              <a:t>HEALTH: INPATIENT, ER, MWI ALCOHOL &amp; DRUG-RELATED INFORMATION</a:t>
            </a: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8656D07-96CF-D04C-ACDA-20D67652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23150"/>
            <a:ext cx="118872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SIGNIFICANT DATA MISSING </a:t>
            </a:r>
            <a:b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FROM THE REPORT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1A330AD-6936-FDA6-F867-863B72D89AC8}"/>
              </a:ext>
            </a:extLst>
          </p:cNvPr>
          <p:cNvSpPr txBox="1">
            <a:spLocks/>
          </p:cNvSpPr>
          <p:nvPr/>
        </p:nvSpPr>
        <p:spPr>
          <a:xfrm>
            <a:off x="9816398" y="6492875"/>
            <a:ext cx="2362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9784670-7490-423C-A944-53DB45B1705B}" type="slidenum">
              <a:rPr lang="en-US" sz="1200" smtClean="0">
                <a:latin typeface="Gill Sans MT" panose="020B0502020104020203" pitchFamily="34" charset="0"/>
              </a:rPr>
              <a:pPr algn="r"/>
              <a:t>7</a:t>
            </a:fld>
            <a:endParaRPr lang="en-US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11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4" grpId="0" animBg="1"/>
      <p:bldP spid="65" grpId="0" animBg="1"/>
      <p:bldP spid="66" grpId="0" animBg="1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BAF2EFA-FBCA-4127-9E62-162F9595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46300"/>
            <a:ext cx="11868150" cy="132588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KEY INDICATORS:</a:t>
            </a:r>
            <a:b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Substance-related facts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04B71B-9AC2-42FD-914C-8DD370FD7CEF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pPr/>
              <a:t>8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" y="6369282"/>
            <a:ext cx="121729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Gill Sans MT" panose="020B0502020104020203" pitchFamily="34" charset="0"/>
              </a:rPr>
              <a:t>Sources:  Annual Report of the Bermuda Drug Information Network, 2023</a:t>
            </a:r>
          </a:p>
          <a:p>
            <a:pPr algn="ctr"/>
            <a:endParaRPr lang="en-US" sz="1200" i="1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85716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Gill Sans MT" panose="020B0502020104020203" pitchFamily="34" charset="0"/>
              </a:rPr>
              <a:t>             Survey of Middle and Senior School Students on Alcohol, Tobacco, Other Drugs and Health, October 2023</a:t>
            </a:r>
          </a:p>
        </p:txBody>
      </p:sp>
      <p:sp>
        <p:nvSpPr>
          <p:cNvPr id="4" name="Rounded Rectangle 46">
            <a:extLst>
              <a:ext uri="{FF2B5EF4-FFF2-40B4-BE49-F238E27FC236}">
                <a16:creationId xmlns="" xmlns:a16="http://schemas.microsoft.com/office/drawing/2014/main" id="{34098BF3-383B-24F8-CA64-E29452FD4618}"/>
              </a:ext>
            </a:extLst>
          </p:cNvPr>
          <p:cNvSpPr/>
          <p:nvPr/>
        </p:nvSpPr>
        <p:spPr bwMode="auto">
          <a:xfrm>
            <a:off x="601884" y="1960698"/>
            <a:ext cx="10972800" cy="4289633"/>
          </a:xfrm>
          <a:prstGeom prst="roundRect">
            <a:avLst>
              <a:gd name="adj" fmla="val 500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2743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People say they feel safe in their neighborhoods.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Significant increase of cash, cannabis, crack cocaine, heroin seized.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DUI court saw increase in referrals, admissions and completions.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Youth admit to using (as of October 2023):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	MARIJUANA	Lifetime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11.9%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		Current 5.3%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	ALCOHOL 	Lifetime 45.5%		Current 11.9%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	VAPE		Lifetime 16%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		-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="" xmlns:a16="http://schemas.microsoft.com/office/drawing/2014/main" id="{7C947B6E-AC7A-B0AE-8CA7-25DB702565D4}"/>
              </a:ext>
            </a:extLst>
          </p:cNvPr>
          <p:cNvSpPr/>
          <p:nvPr/>
        </p:nvSpPr>
        <p:spPr bwMode="auto">
          <a:xfrm>
            <a:off x="5444490" y="1279580"/>
            <a:ext cx="1303020" cy="1303020"/>
          </a:xfrm>
          <a:prstGeom prst="diamond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A90629B-E1E4-E844-E9AA-38D234FAAE56}"/>
              </a:ext>
            </a:extLst>
          </p:cNvPr>
          <p:cNvGrpSpPr/>
          <p:nvPr/>
        </p:nvGrpSpPr>
        <p:grpSpPr>
          <a:xfrm>
            <a:off x="5785067" y="1620735"/>
            <a:ext cx="621866" cy="620710"/>
            <a:chOff x="-1447800" y="2882900"/>
            <a:chExt cx="854075" cy="852488"/>
          </a:xfrm>
          <a:solidFill>
            <a:schemeClr val="bg1"/>
          </a:solidFill>
        </p:grpSpPr>
        <p:sp>
          <p:nvSpPr>
            <p:cNvPr id="18" name="Freeform 5">
              <a:extLst>
                <a:ext uri="{FF2B5EF4-FFF2-40B4-BE49-F238E27FC236}">
                  <a16:creationId xmlns="" xmlns:a16="http://schemas.microsoft.com/office/drawing/2014/main" id="{4425353D-D157-8361-C8B4-50E40F40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7775" y="2987675"/>
              <a:ext cx="642938" cy="474663"/>
            </a:xfrm>
            <a:custGeom>
              <a:avLst/>
              <a:gdLst>
                <a:gd name="T0" fmla="*/ 4428 w 4517"/>
                <a:gd name="T1" fmla="*/ 88 h 3346"/>
                <a:gd name="T2" fmla="*/ 4109 w 4517"/>
                <a:gd name="T3" fmla="*/ 88 h 3346"/>
                <a:gd name="T4" fmla="*/ 1396 w 4517"/>
                <a:gd name="T5" fmla="*/ 2794 h 3346"/>
                <a:gd name="T6" fmla="*/ 417 w 4517"/>
                <a:gd name="T7" fmla="*/ 1730 h 3346"/>
                <a:gd name="T8" fmla="*/ 98 w 4517"/>
                <a:gd name="T9" fmla="*/ 1717 h 3346"/>
                <a:gd name="T10" fmla="*/ 84 w 4517"/>
                <a:gd name="T11" fmla="*/ 2037 h 3346"/>
                <a:gd name="T12" fmla="*/ 1223 w 4517"/>
                <a:gd name="T13" fmla="*/ 3273 h 3346"/>
                <a:gd name="T14" fmla="*/ 1384 w 4517"/>
                <a:gd name="T15" fmla="*/ 3346 h 3346"/>
                <a:gd name="T16" fmla="*/ 1389 w 4517"/>
                <a:gd name="T17" fmla="*/ 3346 h 3346"/>
                <a:gd name="T18" fmla="*/ 1549 w 4517"/>
                <a:gd name="T19" fmla="*/ 3280 h 3346"/>
                <a:gd name="T20" fmla="*/ 4428 w 4517"/>
                <a:gd name="T21" fmla="*/ 408 h 3346"/>
                <a:gd name="T22" fmla="*/ 4428 w 4517"/>
                <a:gd name="T23" fmla="*/ 88 h 3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7" h="3346">
                  <a:moveTo>
                    <a:pt x="4428" y="88"/>
                  </a:moveTo>
                  <a:cubicBezTo>
                    <a:pt x="4340" y="0"/>
                    <a:pt x="4197" y="0"/>
                    <a:pt x="4109" y="88"/>
                  </a:cubicBezTo>
                  <a:cubicBezTo>
                    <a:pt x="1396" y="2794"/>
                    <a:pt x="1396" y="2794"/>
                    <a:pt x="1396" y="2794"/>
                  </a:cubicBezTo>
                  <a:cubicBezTo>
                    <a:pt x="417" y="1730"/>
                    <a:pt x="417" y="1730"/>
                    <a:pt x="417" y="1730"/>
                  </a:cubicBezTo>
                  <a:cubicBezTo>
                    <a:pt x="333" y="1639"/>
                    <a:pt x="190" y="1633"/>
                    <a:pt x="98" y="1717"/>
                  </a:cubicBezTo>
                  <a:cubicBezTo>
                    <a:pt x="6" y="1802"/>
                    <a:pt x="0" y="1945"/>
                    <a:pt x="84" y="2037"/>
                  </a:cubicBezTo>
                  <a:cubicBezTo>
                    <a:pt x="1223" y="3273"/>
                    <a:pt x="1223" y="3273"/>
                    <a:pt x="1223" y="3273"/>
                  </a:cubicBezTo>
                  <a:cubicBezTo>
                    <a:pt x="1264" y="3318"/>
                    <a:pt x="1323" y="3345"/>
                    <a:pt x="1384" y="3346"/>
                  </a:cubicBezTo>
                  <a:cubicBezTo>
                    <a:pt x="1386" y="3346"/>
                    <a:pt x="1387" y="3346"/>
                    <a:pt x="1389" y="3346"/>
                  </a:cubicBezTo>
                  <a:cubicBezTo>
                    <a:pt x="1449" y="3346"/>
                    <a:pt x="1506" y="3322"/>
                    <a:pt x="1549" y="3280"/>
                  </a:cubicBezTo>
                  <a:cubicBezTo>
                    <a:pt x="4428" y="408"/>
                    <a:pt x="4428" y="408"/>
                    <a:pt x="4428" y="408"/>
                  </a:cubicBezTo>
                  <a:cubicBezTo>
                    <a:pt x="4516" y="320"/>
                    <a:pt x="4517" y="177"/>
                    <a:pt x="442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="" xmlns:a16="http://schemas.microsoft.com/office/drawing/2014/main" id="{D1ADEA89-9878-7E2B-BF68-6A6003902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7800" y="2882900"/>
              <a:ext cx="854075" cy="852488"/>
            </a:xfrm>
            <a:custGeom>
              <a:avLst/>
              <a:gdLst>
                <a:gd name="T0" fmla="*/ 5774 w 6000"/>
                <a:gd name="T1" fmla="*/ 2774 h 6000"/>
                <a:gd name="T2" fmla="*/ 5548 w 6000"/>
                <a:gd name="T3" fmla="*/ 3000 h 6000"/>
                <a:gd name="T4" fmla="*/ 3000 w 6000"/>
                <a:gd name="T5" fmla="*/ 5548 h 6000"/>
                <a:gd name="T6" fmla="*/ 452 w 6000"/>
                <a:gd name="T7" fmla="*/ 3000 h 6000"/>
                <a:gd name="T8" fmla="*/ 3000 w 6000"/>
                <a:gd name="T9" fmla="*/ 452 h 6000"/>
                <a:gd name="T10" fmla="*/ 3226 w 6000"/>
                <a:gd name="T11" fmla="*/ 226 h 6000"/>
                <a:gd name="T12" fmla="*/ 3000 w 6000"/>
                <a:gd name="T13" fmla="*/ 0 h 6000"/>
                <a:gd name="T14" fmla="*/ 0 w 6000"/>
                <a:gd name="T15" fmla="*/ 3000 h 6000"/>
                <a:gd name="T16" fmla="*/ 3000 w 6000"/>
                <a:gd name="T17" fmla="*/ 6000 h 6000"/>
                <a:gd name="T18" fmla="*/ 6000 w 6000"/>
                <a:gd name="T19" fmla="*/ 3000 h 6000"/>
                <a:gd name="T20" fmla="*/ 5774 w 6000"/>
                <a:gd name="T21" fmla="*/ 2774 h 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0" h="6000">
                  <a:moveTo>
                    <a:pt x="5774" y="2774"/>
                  </a:moveTo>
                  <a:cubicBezTo>
                    <a:pt x="5649" y="2774"/>
                    <a:pt x="5548" y="2875"/>
                    <a:pt x="5548" y="3000"/>
                  </a:cubicBezTo>
                  <a:cubicBezTo>
                    <a:pt x="5548" y="4405"/>
                    <a:pt x="4405" y="5548"/>
                    <a:pt x="3000" y="5548"/>
                  </a:cubicBezTo>
                  <a:cubicBezTo>
                    <a:pt x="1595" y="5548"/>
                    <a:pt x="452" y="4405"/>
                    <a:pt x="452" y="3000"/>
                  </a:cubicBezTo>
                  <a:cubicBezTo>
                    <a:pt x="452" y="1595"/>
                    <a:pt x="1595" y="452"/>
                    <a:pt x="3000" y="452"/>
                  </a:cubicBezTo>
                  <a:cubicBezTo>
                    <a:pt x="3125" y="452"/>
                    <a:pt x="3226" y="351"/>
                    <a:pt x="3226" y="226"/>
                  </a:cubicBezTo>
                  <a:cubicBezTo>
                    <a:pt x="3226" y="101"/>
                    <a:pt x="3125" y="0"/>
                    <a:pt x="3000" y="0"/>
                  </a:cubicBezTo>
                  <a:cubicBezTo>
                    <a:pt x="1346" y="0"/>
                    <a:pt x="0" y="1346"/>
                    <a:pt x="0" y="3000"/>
                  </a:cubicBezTo>
                  <a:cubicBezTo>
                    <a:pt x="0" y="4654"/>
                    <a:pt x="1346" y="6000"/>
                    <a:pt x="3000" y="6000"/>
                  </a:cubicBezTo>
                  <a:cubicBezTo>
                    <a:pt x="4654" y="6000"/>
                    <a:pt x="6000" y="4654"/>
                    <a:pt x="6000" y="3000"/>
                  </a:cubicBezTo>
                  <a:cubicBezTo>
                    <a:pt x="6000" y="2875"/>
                    <a:pt x="5899" y="2774"/>
                    <a:pt x="5774" y="27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2529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BAF2EFA-FBCA-4127-9E62-162F9595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46300"/>
            <a:ext cx="11868150" cy="132588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PREVALENCE OF USE BY SEX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04B71B-9AC2-42FD-914C-8DD370FD7CEF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pPr/>
              <a:t>9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07B62E17-CFA3-E419-0531-7D15216B4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22735"/>
              </p:ext>
            </p:extLst>
          </p:nvPr>
        </p:nvGraphicFramePr>
        <p:xfrm>
          <a:off x="625033" y="1661186"/>
          <a:ext cx="10810751" cy="449654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44393">
                  <a:extLst>
                    <a:ext uri="{9D8B030D-6E8A-4147-A177-3AD203B41FA5}">
                      <a16:colId xmlns="" xmlns:a16="http://schemas.microsoft.com/office/drawing/2014/main" val="2462068267"/>
                    </a:ext>
                  </a:extLst>
                </a:gridCol>
                <a:gridCol w="1544393">
                  <a:extLst>
                    <a:ext uri="{9D8B030D-6E8A-4147-A177-3AD203B41FA5}">
                      <a16:colId xmlns="" xmlns:a16="http://schemas.microsoft.com/office/drawing/2014/main" val="1546769243"/>
                    </a:ext>
                  </a:extLst>
                </a:gridCol>
                <a:gridCol w="1544393">
                  <a:extLst>
                    <a:ext uri="{9D8B030D-6E8A-4147-A177-3AD203B41FA5}">
                      <a16:colId xmlns="" xmlns:a16="http://schemas.microsoft.com/office/drawing/2014/main" val="2005967963"/>
                    </a:ext>
                  </a:extLst>
                </a:gridCol>
                <a:gridCol w="1544393">
                  <a:extLst>
                    <a:ext uri="{9D8B030D-6E8A-4147-A177-3AD203B41FA5}">
                      <a16:colId xmlns="" xmlns:a16="http://schemas.microsoft.com/office/drawing/2014/main" val="1055945705"/>
                    </a:ext>
                  </a:extLst>
                </a:gridCol>
                <a:gridCol w="1544393">
                  <a:extLst>
                    <a:ext uri="{9D8B030D-6E8A-4147-A177-3AD203B41FA5}">
                      <a16:colId xmlns="" xmlns:a16="http://schemas.microsoft.com/office/drawing/2014/main" val="3561623470"/>
                    </a:ext>
                  </a:extLst>
                </a:gridCol>
                <a:gridCol w="1544393">
                  <a:extLst>
                    <a:ext uri="{9D8B030D-6E8A-4147-A177-3AD203B41FA5}">
                      <a16:colId xmlns="" xmlns:a16="http://schemas.microsoft.com/office/drawing/2014/main" val="2296486460"/>
                    </a:ext>
                  </a:extLst>
                </a:gridCol>
                <a:gridCol w="1544393">
                  <a:extLst>
                    <a:ext uri="{9D8B030D-6E8A-4147-A177-3AD203B41FA5}">
                      <a16:colId xmlns="" xmlns:a16="http://schemas.microsoft.com/office/drawing/2014/main" val="2849359396"/>
                    </a:ext>
                  </a:extLst>
                </a:gridCol>
              </a:tblGrid>
              <a:tr h="112413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Lifetime</a:t>
                      </a:r>
                    </a:p>
                    <a:p>
                      <a:pPr algn="ctr"/>
                      <a:r>
                        <a:rPr lang="en-US" b="1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Lifetime</a:t>
                      </a:r>
                    </a:p>
                    <a:p>
                      <a:pPr algn="ctr"/>
                      <a:r>
                        <a:rPr lang="en-US" b="1" dirty="0"/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Lifetime</a:t>
                      </a:r>
                    </a:p>
                    <a:p>
                      <a:pPr algn="ctr"/>
                      <a:r>
                        <a:rPr lang="en-US" b="1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Current</a:t>
                      </a:r>
                    </a:p>
                    <a:p>
                      <a:pPr algn="ctr"/>
                      <a:r>
                        <a:rPr lang="en-US" b="1" dirty="0"/>
                        <a:t>Overall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Current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Current</a:t>
                      </a:r>
                    </a:p>
                    <a:p>
                      <a:pPr algn="ctr"/>
                      <a:r>
                        <a:rPr lang="en-US" b="1" dirty="0"/>
                        <a:t>Female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0973818"/>
                  </a:ext>
                </a:extLst>
              </a:tr>
              <a:tr h="112413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Vape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0503445"/>
                  </a:ext>
                </a:extLst>
              </a:tr>
              <a:tr h="112413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Alcohol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57908964"/>
                  </a:ext>
                </a:extLst>
              </a:tr>
              <a:tr h="112413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Marijuana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7014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8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34656</TotalTime>
  <Words>3332</Words>
  <Application>Microsoft Office PowerPoint</Application>
  <PresentationFormat>Widescreen</PresentationFormat>
  <Paragraphs>489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Roboto</vt:lpstr>
      <vt:lpstr>Wingdings</vt:lpstr>
      <vt:lpstr>Office Theme</vt:lpstr>
      <vt:lpstr>2023 ANNUAL MEETING OF THE  BERMUDA DRUG INFORMATION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SIGNIFICANT DATA MISSING  FROM THE REPORT</vt:lpstr>
      <vt:lpstr>KEY INDICATORS: Substance-related facts</vt:lpstr>
      <vt:lpstr>PREVALENCE OF USE BY SEX</vt:lpstr>
      <vt:lpstr>KEY INDICATORS: Youth Substance Use</vt:lpstr>
      <vt:lpstr>KEY INDICATORS: Substance-related facts</vt:lpstr>
      <vt:lpstr>ALCOHOL IMPORTS  AND LIQUOR LICENCES </vt:lpstr>
      <vt:lpstr>2022 RETAIL SALES INDEX AND CUSTOMS DUTY</vt:lpstr>
      <vt:lpstr>TREATMENT REFERRALS                                                    &amp; ADMISSIONS</vt:lpstr>
      <vt:lpstr>SUBSTANCE OF CHOICE </vt:lpstr>
      <vt:lpstr>PERSONS IN TREATMENT </vt:lpstr>
      <vt:lpstr>LEVEL OF SEVERITY OF SUBSTANCE ABUSE OR DEPENDENCE </vt:lpstr>
      <vt:lpstr>IMPAIRED DRIVING </vt:lpstr>
      <vt:lpstr>PowerPoint Presentation</vt:lpstr>
      <vt:lpstr>PowerPoint Presentation</vt:lpstr>
      <vt:lpstr>DEMAND &amp; SUPPLY REDUCTION EXPENDITURE</vt:lpstr>
      <vt:lpstr>PowerPoint Presentation</vt:lpstr>
      <vt:lpstr>BEYOND 2023</vt:lpstr>
      <vt:lpstr>GOVERNMENT OF BERMUDA GOV.BM </vt:lpstr>
      <vt:lpstr>PowerPoint Presentation</vt:lpstr>
    </vt:vector>
  </TitlesOfParts>
  <Company>Bermuda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ANNUAL MEETING OF THE  BERMUDA DRUG INFORMATION NETWORK</dc:title>
  <dc:creator>Raynor, Kyla J.</dc:creator>
  <cp:lastModifiedBy>Raynor, Kyla J.</cp:lastModifiedBy>
  <cp:revision>683</cp:revision>
  <cp:lastPrinted>2022-11-03T17:13:48Z</cp:lastPrinted>
  <dcterms:created xsi:type="dcterms:W3CDTF">2020-09-23T15:15:59Z</dcterms:created>
  <dcterms:modified xsi:type="dcterms:W3CDTF">2023-11-02T15:28:27Z</dcterms:modified>
</cp:coreProperties>
</file>